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3"/>
  </p:notesMasterIdLst>
  <p:handoutMasterIdLst>
    <p:handoutMasterId r:id="rId24"/>
  </p:handoutMasterIdLst>
  <p:sldIdLst>
    <p:sldId id="256" r:id="rId2"/>
    <p:sldId id="869" r:id="rId3"/>
    <p:sldId id="870" r:id="rId4"/>
    <p:sldId id="974" r:id="rId5"/>
    <p:sldId id="940" r:id="rId6"/>
    <p:sldId id="926" r:id="rId7"/>
    <p:sldId id="925" r:id="rId8"/>
    <p:sldId id="939" r:id="rId9"/>
    <p:sldId id="951" r:id="rId10"/>
    <p:sldId id="872" r:id="rId11"/>
    <p:sldId id="873" r:id="rId12"/>
    <p:sldId id="874" r:id="rId13"/>
    <p:sldId id="878" r:id="rId14"/>
    <p:sldId id="877" r:id="rId15"/>
    <p:sldId id="970" r:id="rId16"/>
    <p:sldId id="875" r:id="rId17"/>
    <p:sldId id="969" r:id="rId18"/>
    <p:sldId id="954" r:id="rId19"/>
    <p:sldId id="879" r:id="rId20"/>
    <p:sldId id="959" r:id="rId21"/>
    <p:sldId id="880" r:id="rId22"/>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 xmlns:p15="http://schemas.microsoft.com/office/powerpoint/2012/main">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95" autoAdjust="0"/>
    <p:restoredTop sz="80660" autoAdjust="0"/>
  </p:normalViewPr>
  <p:slideViewPr>
    <p:cSldViewPr showGuides="1">
      <p:cViewPr varScale="1">
        <p:scale>
          <a:sx n="57" d="100"/>
          <a:sy n="57" d="100"/>
        </p:scale>
        <p:origin x="-112" y="-848"/>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 xmlns:a16="http://schemas.microsoft.com/office/drawing/2014/main"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 xmlns:a16="http://schemas.microsoft.com/office/drawing/2014/main"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 xmlns:a16="http://schemas.microsoft.com/office/drawing/2014/main"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 xmlns:a16="http://schemas.microsoft.com/office/drawing/2014/main"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 xmlns:a16="http://schemas.microsoft.com/office/drawing/2014/main"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 xmlns:a16="http://schemas.microsoft.com/office/drawing/2014/main"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 xmlns:a16="http://schemas.microsoft.com/office/drawing/2014/main"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 xmlns:a16="http://schemas.microsoft.com/office/drawing/2014/main"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 xmlns:a16="http://schemas.microsoft.com/office/drawing/2014/main"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 xmlns:a16="http://schemas.microsoft.com/office/drawing/2014/main"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3495733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 xmlns:a16="http://schemas.microsoft.com/office/drawing/2014/main"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 xmlns:a16="http://schemas.microsoft.com/office/drawing/2014/main"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 xmlns:a16="http://schemas.microsoft.com/office/drawing/2014/main"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幻灯片图像占位符 1">
            <a:extLst>
              <a:ext uri="{FF2B5EF4-FFF2-40B4-BE49-F238E27FC236}">
                <a16:creationId xmlns="" xmlns:a16="http://schemas.microsoft.com/office/drawing/2014/main" id="{35166125-881E-4599-A3F1-3116FC1F4932}"/>
              </a:ext>
            </a:extLst>
          </p:cNvPr>
          <p:cNvSpPr>
            <a:spLocks noGrp="1" noRot="1" noChangeAspect="1" noChangeArrowheads="1" noTextEdit="1"/>
          </p:cNvSpPr>
          <p:nvPr>
            <p:ph type="sldImg"/>
          </p:nvPr>
        </p:nvSpPr>
        <p:spPr>
          <a:xfrm>
            <a:off x="381000" y="685800"/>
            <a:ext cx="6096000" cy="3429000"/>
          </a:xfrm>
          <a:ln/>
        </p:spPr>
      </p:sp>
      <p:sp>
        <p:nvSpPr>
          <p:cNvPr id="258051" name="备注占位符 2">
            <a:extLst>
              <a:ext uri="{FF2B5EF4-FFF2-40B4-BE49-F238E27FC236}">
                <a16:creationId xmlns="" xmlns:a16="http://schemas.microsoft.com/office/drawing/2014/main" id="{4D5E06CF-D9D4-4C8D-886F-079A43D8D7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8052" name="灯片编号占位符 3">
            <a:extLst>
              <a:ext uri="{FF2B5EF4-FFF2-40B4-BE49-F238E27FC236}">
                <a16:creationId xmlns="" xmlns:a16="http://schemas.microsoft.com/office/drawing/2014/main" id="{B1F303EC-51B7-4856-B1BD-4EC32D2D34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BF94A97-9FD9-442D-82BF-81531F9CF185}" type="slidenum">
              <a:rPr lang="en-US" altLang="zh-CN" smtClean="0"/>
              <a:pPr>
                <a:spcBef>
                  <a:spcPct val="0"/>
                </a:spcBef>
              </a:pPr>
              <a:t>10</a:t>
            </a:fld>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幻灯片图像占位符 1">
            <a:extLst>
              <a:ext uri="{FF2B5EF4-FFF2-40B4-BE49-F238E27FC236}">
                <a16:creationId xmlns="" xmlns:a16="http://schemas.microsoft.com/office/drawing/2014/main" id="{D9649536-4A2B-490C-B5BC-64E59F3B7E20}"/>
              </a:ext>
            </a:extLst>
          </p:cNvPr>
          <p:cNvSpPr>
            <a:spLocks noGrp="1" noRot="1" noChangeAspect="1" noChangeArrowheads="1" noTextEdit="1"/>
          </p:cNvSpPr>
          <p:nvPr>
            <p:ph type="sldImg"/>
          </p:nvPr>
        </p:nvSpPr>
        <p:spPr>
          <a:xfrm>
            <a:off x="381000" y="685800"/>
            <a:ext cx="6096000" cy="3429000"/>
          </a:xfrm>
          <a:ln/>
        </p:spPr>
      </p:sp>
      <p:sp>
        <p:nvSpPr>
          <p:cNvPr id="260099" name="备注占位符 2">
            <a:extLst>
              <a:ext uri="{FF2B5EF4-FFF2-40B4-BE49-F238E27FC236}">
                <a16:creationId xmlns="" xmlns:a16="http://schemas.microsoft.com/office/drawing/2014/main" id="{06FFB61A-2E4E-4991-AAFB-02B12D84C50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60100" name="灯片编号占位符 3">
            <a:extLst>
              <a:ext uri="{FF2B5EF4-FFF2-40B4-BE49-F238E27FC236}">
                <a16:creationId xmlns="" xmlns:a16="http://schemas.microsoft.com/office/drawing/2014/main" id="{8288B3F7-85C6-4201-8E0B-23F75C512B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2028C0C-5CF4-46DF-B6E2-DD25FAFF18D9}" type="slidenum">
              <a:rPr lang="en-US" altLang="zh-CN" smtClean="0"/>
              <a:pPr>
                <a:spcBef>
                  <a:spcPct val="0"/>
                </a:spcBef>
              </a:pPr>
              <a:t>11</a:t>
            </a:fld>
            <a:endParaRPr lang="en-US"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幻灯片图像占位符 1">
            <a:extLst>
              <a:ext uri="{FF2B5EF4-FFF2-40B4-BE49-F238E27FC236}">
                <a16:creationId xmlns="" xmlns:a16="http://schemas.microsoft.com/office/drawing/2014/main" id="{5C8165A4-68CB-482B-A22B-189885563F3E}"/>
              </a:ext>
            </a:extLst>
          </p:cNvPr>
          <p:cNvSpPr>
            <a:spLocks noGrp="1" noRot="1" noChangeAspect="1" noChangeArrowheads="1" noTextEdit="1"/>
          </p:cNvSpPr>
          <p:nvPr>
            <p:ph type="sldImg"/>
          </p:nvPr>
        </p:nvSpPr>
        <p:spPr>
          <a:xfrm>
            <a:off x="381000" y="685800"/>
            <a:ext cx="6096000" cy="3429000"/>
          </a:xfrm>
          <a:ln/>
        </p:spPr>
      </p:sp>
      <p:sp>
        <p:nvSpPr>
          <p:cNvPr id="266243" name="备注占位符 2">
            <a:extLst>
              <a:ext uri="{FF2B5EF4-FFF2-40B4-BE49-F238E27FC236}">
                <a16:creationId xmlns="" xmlns:a16="http://schemas.microsoft.com/office/drawing/2014/main" id="{AB22E4DB-25CD-48C0-A709-CFE21AEC01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266244" name="灯片编号占位符 3">
            <a:extLst>
              <a:ext uri="{FF2B5EF4-FFF2-40B4-BE49-F238E27FC236}">
                <a16:creationId xmlns="" xmlns:a16="http://schemas.microsoft.com/office/drawing/2014/main" id="{0C55B534-62B0-493D-8DF5-FF4EF2AD92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3DCCC1B-2485-4BDF-A3AF-A06860A4BCE8}" type="slidenum">
              <a:rPr lang="en-US" altLang="zh-CN" smtClean="0"/>
              <a:pPr>
                <a:spcBef>
                  <a:spcPct val="0"/>
                </a:spcBef>
              </a:pPr>
              <a:t>12</a:t>
            </a:fld>
            <a:endParaRPr lang="en-US" altLang="zh-C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幻灯片图像占位符 1">
            <a:extLst>
              <a:ext uri="{FF2B5EF4-FFF2-40B4-BE49-F238E27FC236}">
                <a16:creationId xmlns="" xmlns:a16="http://schemas.microsoft.com/office/drawing/2014/main" id="{AB4002F2-BC0A-4288-B7EB-66712DC1302F}"/>
              </a:ext>
            </a:extLst>
          </p:cNvPr>
          <p:cNvSpPr>
            <a:spLocks noGrp="1" noRot="1" noChangeAspect="1" noChangeArrowheads="1" noTextEdit="1"/>
          </p:cNvSpPr>
          <p:nvPr>
            <p:ph type="sldImg"/>
          </p:nvPr>
        </p:nvSpPr>
        <p:spPr>
          <a:xfrm>
            <a:off x="381000" y="685800"/>
            <a:ext cx="6096000" cy="3429000"/>
          </a:xfrm>
          <a:ln/>
        </p:spPr>
      </p:sp>
      <p:sp>
        <p:nvSpPr>
          <p:cNvPr id="272387" name="备注占位符 2">
            <a:extLst>
              <a:ext uri="{FF2B5EF4-FFF2-40B4-BE49-F238E27FC236}">
                <a16:creationId xmlns="" xmlns:a16="http://schemas.microsoft.com/office/drawing/2014/main" id="{5BF36321-1068-473E-A688-ADE47E001A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2388" name="灯片编号占位符 3">
            <a:extLst>
              <a:ext uri="{FF2B5EF4-FFF2-40B4-BE49-F238E27FC236}">
                <a16:creationId xmlns="" xmlns:a16="http://schemas.microsoft.com/office/drawing/2014/main" id="{4AA86F78-E3F0-4967-9C79-255161F3AB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5B6A625-FCC0-40A3-93B9-D07A7514192C}" type="slidenum">
              <a:rPr lang="en-US" altLang="zh-CN" smtClean="0"/>
              <a:pPr>
                <a:spcBef>
                  <a:spcPct val="0"/>
                </a:spcBef>
              </a:pPr>
              <a:t>13</a:t>
            </a:fld>
            <a:endParaRPr lang="en-US" alt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幻灯片图像占位符 1">
            <a:extLst>
              <a:ext uri="{FF2B5EF4-FFF2-40B4-BE49-F238E27FC236}">
                <a16:creationId xmlns="" xmlns:a16="http://schemas.microsoft.com/office/drawing/2014/main" id="{630C4F7F-9EAF-4B48-A8D6-53929AACBFBB}"/>
              </a:ext>
            </a:extLst>
          </p:cNvPr>
          <p:cNvSpPr>
            <a:spLocks noGrp="1" noRot="1" noChangeAspect="1" noChangeArrowheads="1" noTextEdit="1"/>
          </p:cNvSpPr>
          <p:nvPr>
            <p:ph type="sldImg"/>
          </p:nvPr>
        </p:nvSpPr>
        <p:spPr>
          <a:xfrm>
            <a:off x="381000" y="685800"/>
            <a:ext cx="6096000" cy="3429000"/>
          </a:xfrm>
          <a:ln/>
        </p:spPr>
      </p:sp>
      <p:sp>
        <p:nvSpPr>
          <p:cNvPr id="274435" name="备注占位符 2">
            <a:extLst>
              <a:ext uri="{FF2B5EF4-FFF2-40B4-BE49-F238E27FC236}">
                <a16:creationId xmlns="" xmlns:a16="http://schemas.microsoft.com/office/drawing/2014/main" id="{634FBDB8-7995-4C61-99FA-C6FF8CF8E6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74436" name="灯片编号占位符 3">
            <a:extLst>
              <a:ext uri="{FF2B5EF4-FFF2-40B4-BE49-F238E27FC236}">
                <a16:creationId xmlns="" xmlns:a16="http://schemas.microsoft.com/office/drawing/2014/main" id="{142BA057-D88D-4396-87E5-B3F5BF51F0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865A2D8D-AD53-47EC-B950-1D33363A4E71}" type="slidenum">
              <a:rPr lang="en-US" altLang="zh-CN" smtClean="0"/>
              <a:pPr>
                <a:spcBef>
                  <a:spcPct val="0"/>
                </a:spcBef>
              </a:pPr>
              <a:t>14</a:t>
            </a:fld>
            <a:endParaRPr lang="en-US" altLang="zh-C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幻灯片图像占位符 1">
            <a:extLst>
              <a:ext uri="{FF2B5EF4-FFF2-40B4-BE49-F238E27FC236}">
                <a16:creationId xmlns="" xmlns:a16="http://schemas.microsoft.com/office/drawing/2014/main" id="{BBEAD91A-F775-4016-9A6A-A0504615DB04}"/>
              </a:ext>
            </a:extLst>
          </p:cNvPr>
          <p:cNvSpPr>
            <a:spLocks noGrp="1" noRot="1" noChangeAspect="1" noChangeArrowheads="1" noTextEdit="1"/>
          </p:cNvSpPr>
          <p:nvPr>
            <p:ph type="sldImg"/>
          </p:nvPr>
        </p:nvSpPr>
        <p:spPr>
          <a:xfrm>
            <a:off x="381000" y="685800"/>
            <a:ext cx="6096000" cy="3429000"/>
          </a:xfrm>
          <a:ln/>
        </p:spPr>
      </p:sp>
      <p:sp>
        <p:nvSpPr>
          <p:cNvPr id="280579" name="备注占位符 2">
            <a:extLst>
              <a:ext uri="{FF2B5EF4-FFF2-40B4-BE49-F238E27FC236}">
                <a16:creationId xmlns="" xmlns:a16="http://schemas.microsoft.com/office/drawing/2014/main" id="{8565B763-2E8B-4F9D-AD3B-88F194AADC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0580" name="灯片编号占位符 3">
            <a:extLst>
              <a:ext uri="{FF2B5EF4-FFF2-40B4-BE49-F238E27FC236}">
                <a16:creationId xmlns="" xmlns:a16="http://schemas.microsoft.com/office/drawing/2014/main" id="{0E5FC920-84F4-4B46-AB58-5F656981C5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5A6BF96-AD49-415D-9DD0-C4FD7E7266DE}" type="slidenum">
              <a:rPr lang="en-US" altLang="zh-CN" smtClean="0"/>
              <a:pPr>
                <a:spcBef>
                  <a:spcPct val="0"/>
                </a:spcBef>
              </a:pPr>
              <a:t>15</a:t>
            </a:fld>
            <a:endParaRPr lang="en-US" altLang="zh-CN" dirty="0"/>
          </a:p>
        </p:txBody>
      </p:sp>
    </p:spTree>
    <p:extLst>
      <p:ext uri="{BB962C8B-B14F-4D97-AF65-F5344CB8AC3E}">
        <p14:creationId xmlns:p14="http://schemas.microsoft.com/office/powerpoint/2010/main" val="3638347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幻灯片图像占位符 1">
            <a:extLst>
              <a:ext uri="{FF2B5EF4-FFF2-40B4-BE49-F238E27FC236}">
                <a16:creationId xmlns="" xmlns:a16="http://schemas.microsoft.com/office/drawing/2014/main" id="{BBEAD91A-F775-4016-9A6A-A0504615DB04}"/>
              </a:ext>
            </a:extLst>
          </p:cNvPr>
          <p:cNvSpPr>
            <a:spLocks noGrp="1" noRot="1" noChangeAspect="1" noChangeArrowheads="1" noTextEdit="1"/>
          </p:cNvSpPr>
          <p:nvPr>
            <p:ph type="sldImg"/>
          </p:nvPr>
        </p:nvSpPr>
        <p:spPr>
          <a:xfrm>
            <a:off x="381000" y="685800"/>
            <a:ext cx="6096000" cy="3429000"/>
          </a:xfrm>
          <a:ln/>
        </p:spPr>
      </p:sp>
      <p:sp>
        <p:nvSpPr>
          <p:cNvPr id="280579" name="备注占位符 2">
            <a:extLst>
              <a:ext uri="{FF2B5EF4-FFF2-40B4-BE49-F238E27FC236}">
                <a16:creationId xmlns="" xmlns:a16="http://schemas.microsoft.com/office/drawing/2014/main" id="{8565B763-2E8B-4F9D-AD3B-88F194AADC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0580" name="灯片编号占位符 3">
            <a:extLst>
              <a:ext uri="{FF2B5EF4-FFF2-40B4-BE49-F238E27FC236}">
                <a16:creationId xmlns="" xmlns:a16="http://schemas.microsoft.com/office/drawing/2014/main" id="{0E5FC920-84F4-4B46-AB58-5F656981C5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5A6BF96-AD49-415D-9DD0-C4FD7E7266DE}" type="slidenum">
              <a:rPr lang="en-US" altLang="zh-CN" smtClean="0"/>
              <a:pPr>
                <a:spcBef>
                  <a:spcPct val="0"/>
                </a:spcBef>
              </a:pPr>
              <a:t>16</a:t>
            </a:fld>
            <a:endParaRPr lang="en-US" altLang="zh-C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幻灯片图像占位符 1">
            <a:extLst>
              <a:ext uri="{FF2B5EF4-FFF2-40B4-BE49-F238E27FC236}">
                <a16:creationId xmlns="" xmlns:a16="http://schemas.microsoft.com/office/drawing/2014/main" id="{BBEAD91A-F775-4016-9A6A-A0504615DB04}"/>
              </a:ext>
            </a:extLst>
          </p:cNvPr>
          <p:cNvSpPr>
            <a:spLocks noGrp="1" noRot="1" noChangeAspect="1" noChangeArrowheads="1" noTextEdit="1"/>
          </p:cNvSpPr>
          <p:nvPr>
            <p:ph type="sldImg"/>
          </p:nvPr>
        </p:nvSpPr>
        <p:spPr>
          <a:xfrm>
            <a:off x="381000" y="685800"/>
            <a:ext cx="6096000" cy="3429000"/>
          </a:xfrm>
          <a:ln/>
        </p:spPr>
      </p:sp>
      <p:sp>
        <p:nvSpPr>
          <p:cNvPr id="280579" name="备注占位符 2">
            <a:extLst>
              <a:ext uri="{FF2B5EF4-FFF2-40B4-BE49-F238E27FC236}">
                <a16:creationId xmlns="" xmlns:a16="http://schemas.microsoft.com/office/drawing/2014/main" id="{8565B763-2E8B-4F9D-AD3B-88F194AADC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0580" name="灯片编号占位符 3">
            <a:extLst>
              <a:ext uri="{FF2B5EF4-FFF2-40B4-BE49-F238E27FC236}">
                <a16:creationId xmlns="" xmlns:a16="http://schemas.microsoft.com/office/drawing/2014/main" id="{0E5FC920-84F4-4B46-AB58-5F656981C5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5A6BF96-AD49-415D-9DD0-C4FD7E7266DE}" type="slidenum">
              <a:rPr lang="en-US" altLang="zh-CN" smtClean="0"/>
              <a:pPr>
                <a:spcBef>
                  <a:spcPct val="0"/>
                </a:spcBef>
              </a:pPr>
              <a:t>17</a:t>
            </a:fld>
            <a:endParaRPr lang="en-US" altLang="zh-CN" dirty="0"/>
          </a:p>
        </p:txBody>
      </p:sp>
    </p:spTree>
    <p:extLst>
      <p:ext uri="{BB962C8B-B14F-4D97-AF65-F5344CB8AC3E}">
        <p14:creationId xmlns:p14="http://schemas.microsoft.com/office/powerpoint/2010/main" val="3033139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幻灯片图像占位符 1">
            <a:extLst>
              <a:ext uri="{FF2B5EF4-FFF2-40B4-BE49-F238E27FC236}">
                <a16:creationId xmlns="" xmlns:a16="http://schemas.microsoft.com/office/drawing/2014/main" id="{B6CD69EE-31CC-49E7-B847-378C0EFE8493}"/>
              </a:ext>
            </a:extLst>
          </p:cNvPr>
          <p:cNvSpPr>
            <a:spLocks noGrp="1" noRot="1" noChangeAspect="1" noChangeArrowheads="1" noTextEdit="1"/>
          </p:cNvSpPr>
          <p:nvPr>
            <p:ph type="sldImg"/>
          </p:nvPr>
        </p:nvSpPr>
        <p:spPr>
          <a:xfrm>
            <a:off x="381000" y="685800"/>
            <a:ext cx="6096000" cy="3429000"/>
          </a:xfrm>
          <a:ln/>
        </p:spPr>
      </p:sp>
      <p:sp>
        <p:nvSpPr>
          <p:cNvPr id="284675" name="备注占位符 2">
            <a:extLst>
              <a:ext uri="{FF2B5EF4-FFF2-40B4-BE49-F238E27FC236}">
                <a16:creationId xmlns="" xmlns:a16="http://schemas.microsoft.com/office/drawing/2014/main" id="{7EDDD344-FDD7-4575-A591-A000D900C9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4676" name="灯片编号占位符 3">
            <a:extLst>
              <a:ext uri="{FF2B5EF4-FFF2-40B4-BE49-F238E27FC236}">
                <a16:creationId xmlns="" xmlns:a16="http://schemas.microsoft.com/office/drawing/2014/main" id="{3506032E-7659-4DB7-8130-B7C5BB0598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7804560-08A1-491F-9F43-A90AC1B55E71}" type="slidenum">
              <a:rPr lang="en-US" altLang="zh-CN" smtClean="0"/>
              <a:pPr>
                <a:spcBef>
                  <a:spcPct val="0"/>
                </a:spcBef>
              </a:pPr>
              <a:t>18</a:t>
            </a:fld>
            <a:endParaRPr lang="en-US" altLang="zh-CN"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幻灯片图像占位符 1">
            <a:extLst>
              <a:ext uri="{FF2B5EF4-FFF2-40B4-BE49-F238E27FC236}">
                <a16:creationId xmlns="" xmlns:a16="http://schemas.microsoft.com/office/drawing/2014/main" id="{B953A1A0-A320-4F81-9837-547480E73781}"/>
              </a:ext>
            </a:extLst>
          </p:cNvPr>
          <p:cNvSpPr>
            <a:spLocks noGrp="1" noRot="1" noChangeAspect="1" noChangeArrowheads="1" noTextEdit="1"/>
          </p:cNvSpPr>
          <p:nvPr>
            <p:ph type="sldImg"/>
          </p:nvPr>
        </p:nvSpPr>
        <p:spPr>
          <a:xfrm>
            <a:off x="381000" y="685800"/>
            <a:ext cx="6096000" cy="3429000"/>
          </a:xfrm>
          <a:ln/>
        </p:spPr>
      </p:sp>
      <p:sp>
        <p:nvSpPr>
          <p:cNvPr id="286723" name="备注占位符 2">
            <a:extLst>
              <a:ext uri="{FF2B5EF4-FFF2-40B4-BE49-F238E27FC236}">
                <a16:creationId xmlns="" xmlns:a16="http://schemas.microsoft.com/office/drawing/2014/main" id="{2D2837DA-9F91-4876-8FF3-491E6F07A5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724" name="灯片编号占位符 3">
            <a:extLst>
              <a:ext uri="{FF2B5EF4-FFF2-40B4-BE49-F238E27FC236}">
                <a16:creationId xmlns="" xmlns:a16="http://schemas.microsoft.com/office/drawing/2014/main" id="{55E0402D-3AEB-4B36-A936-FF42675C82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6A21F53-8E1F-430D-9B9F-2FFAEE759D69}" type="slidenum">
              <a:rPr lang="en-US" altLang="zh-CN" smtClean="0"/>
              <a:pPr>
                <a:spcBef>
                  <a:spcPct val="0"/>
                </a:spcBef>
              </a:pPr>
              <a:t>19</a:t>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幻灯片图像占位符 1">
            <a:extLst>
              <a:ext uri="{FF2B5EF4-FFF2-40B4-BE49-F238E27FC236}">
                <a16:creationId xmlns="" xmlns:a16="http://schemas.microsoft.com/office/drawing/2014/main" id="{5936203B-6531-427D-A555-F6477070B812}"/>
              </a:ext>
            </a:extLst>
          </p:cNvPr>
          <p:cNvSpPr>
            <a:spLocks noGrp="1" noRot="1" noChangeAspect="1" noChangeArrowheads="1" noTextEdit="1"/>
          </p:cNvSpPr>
          <p:nvPr>
            <p:ph type="sldImg"/>
          </p:nvPr>
        </p:nvSpPr>
        <p:spPr>
          <a:xfrm>
            <a:off x="381000" y="685800"/>
            <a:ext cx="6096000" cy="3429000"/>
          </a:xfrm>
          <a:ln/>
        </p:spPr>
      </p:sp>
      <p:sp>
        <p:nvSpPr>
          <p:cNvPr id="231427" name="备注占位符 2">
            <a:extLst>
              <a:ext uri="{FF2B5EF4-FFF2-40B4-BE49-F238E27FC236}">
                <a16:creationId xmlns="" xmlns:a16="http://schemas.microsoft.com/office/drawing/2014/main" id="{47EB08C4-AF22-49AF-83C5-9C42CCD038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1428" name="灯片编号占位符 3">
            <a:extLst>
              <a:ext uri="{FF2B5EF4-FFF2-40B4-BE49-F238E27FC236}">
                <a16:creationId xmlns="" xmlns:a16="http://schemas.microsoft.com/office/drawing/2014/main" id="{8C50D7CC-E450-46A1-AECD-1C3B1C0B72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1577681-27FD-44FA-9AD2-29CB35113D3B}" type="slidenum">
              <a:rPr lang="en-US" altLang="zh-CN" smtClean="0"/>
              <a:pPr>
                <a:spcBef>
                  <a:spcPct val="0"/>
                </a:spcBef>
              </a:pPr>
              <a:t>2</a:t>
            </a:fld>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幻灯片图像占位符 1">
            <a:extLst>
              <a:ext uri="{FF2B5EF4-FFF2-40B4-BE49-F238E27FC236}">
                <a16:creationId xmlns="" xmlns:a16="http://schemas.microsoft.com/office/drawing/2014/main" id="{BF770CDD-4BCB-4F9B-9178-A2119E6AC414}"/>
              </a:ext>
            </a:extLst>
          </p:cNvPr>
          <p:cNvSpPr>
            <a:spLocks noGrp="1" noRot="1" noChangeAspect="1" noChangeArrowheads="1" noTextEdit="1"/>
          </p:cNvSpPr>
          <p:nvPr>
            <p:ph type="sldImg"/>
          </p:nvPr>
        </p:nvSpPr>
        <p:spPr>
          <a:xfrm>
            <a:off x="381000" y="685800"/>
            <a:ext cx="6096000" cy="3429000"/>
          </a:xfrm>
          <a:ln/>
        </p:spPr>
      </p:sp>
      <p:sp>
        <p:nvSpPr>
          <p:cNvPr id="292867" name="备注占位符 2">
            <a:extLst>
              <a:ext uri="{FF2B5EF4-FFF2-40B4-BE49-F238E27FC236}">
                <a16:creationId xmlns="" xmlns:a16="http://schemas.microsoft.com/office/drawing/2014/main" id="{84A60C3C-8C0A-47D9-BDE5-4CDD8680A3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2868" name="灯片编号占位符 3">
            <a:extLst>
              <a:ext uri="{FF2B5EF4-FFF2-40B4-BE49-F238E27FC236}">
                <a16:creationId xmlns="" xmlns:a16="http://schemas.microsoft.com/office/drawing/2014/main" id="{23C57AA7-2108-4D5E-898F-34A850C542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661BBB7-27EF-43BD-9E87-4289823639D9}" type="slidenum">
              <a:rPr lang="en-US" altLang="zh-CN" smtClean="0"/>
              <a:pPr>
                <a:spcBef>
                  <a:spcPct val="0"/>
                </a:spcBef>
              </a:pPr>
              <a:t>21</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幻灯片图像占位符 1">
            <a:extLst>
              <a:ext uri="{FF2B5EF4-FFF2-40B4-BE49-F238E27FC236}">
                <a16:creationId xmlns="" xmlns:a16="http://schemas.microsoft.com/office/drawing/2014/main" id="{F959A08E-7975-4071-B547-A99180C00F83}"/>
              </a:ext>
            </a:extLst>
          </p:cNvPr>
          <p:cNvSpPr>
            <a:spLocks noGrp="1" noRot="1" noChangeAspect="1" noChangeArrowheads="1" noTextEdit="1"/>
          </p:cNvSpPr>
          <p:nvPr>
            <p:ph type="sldImg"/>
          </p:nvPr>
        </p:nvSpPr>
        <p:spPr>
          <a:xfrm>
            <a:off x="381000" y="685800"/>
            <a:ext cx="6096000" cy="3429000"/>
          </a:xfrm>
          <a:ln/>
        </p:spPr>
      </p:sp>
      <p:sp>
        <p:nvSpPr>
          <p:cNvPr id="235523" name="备注占位符 2">
            <a:extLst>
              <a:ext uri="{FF2B5EF4-FFF2-40B4-BE49-F238E27FC236}">
                <a16:creationId xmlns="" xmlns:a16="http://schemas.microsoft.com/office/drawing/2014/main" id="{A3D98F90-B1AE-4499-9ECC-199AB298D1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5524" name="灯片编号占位符 3">
            <a:extLst>
              <a:ext uri="{FF2B5EF4-FFF2-40B4-BE49-F238E27FC236}">
                <a16:creationId xmlns="" xmlns:a16="http://schemas.microsoft.com/office/drawing/2014/main" id="{DAA6AB00-59BD-4FF5-9E51-B3AF2FA26A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07269D0-8028-4516-8866-3EC11BB67CC7}" type="slidenum">
              <a:rPr lang="en-US" altLang="zh-CN" smtClean="0"/>
              <a:pPr>
                <a:spcBef>
                  <a:spcPct val="0"/>
                </a:spcBef>
              </a:pPr>
              <a:t>3</a:t>
            </a:fld>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幻灯片图像占位符 1">
            <a:extLst>
              <a:ext uri="{FF2B5EF4-FFF2-40B4-BE49-F238E27FC236}">
                <a16:creationId xmlns="" xmlns:a16="http://schemas.microsoft.com/office/drawing/2014/main" id="{7AC7F0FE-C1BE-421F-9951-3713AD94E00E}"/>
              </a:ext>
            </a:extLst>
          </p:cNvPr>
          <p:cNvSpPr>
            <a:spLocks noGrp="1" noRot="1" noChangeAspect="1" noChangeArrowheads="1" noTextEdit="1"/>
          </p:cNvSpPr>
          <p:nvPr>
            <p:ph type="sldImg"/>
          </p:nvPr>
        </p:nvSpPr>
        <p:spPr>
          <a:xfrm>
            <a:off x="381000" y="685800"/>
            <a:ext cx="6096000" cy="3429000"/>
          </a:xfrm>
          <a:ln/>
        </p:spPr>
      </p:sp>
      <p:sp>
        <p:nvSpPr>
          <p:cNvPr id="253955" name="备注占位符 2">
            <a:extLst>
              <a:ext uri="{FF2B5EF4-FFF2-40B4-BE49-F238E27FC236}">
                <a16:creationId xmlns="" xmlns:a16="http://schemas.microsoft.com/office/drawing/2014/main" id="{1F47E2C7-2720-4AFE-82AD-6811DED676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3956" name="灯片编号占位符 3">
            <a:extLst>
              <a:ext uri="{FF2B5EF4-FFF2-40B4-BE49-F238E27FC236}">
                <a16:creationId xmlns="" xmlns:a16="http://schemas.microsoft.com/office/drawing/2014/main" id="{E74FF19C-0198-43A2-BC71-D112124A56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9D614C6-3A7E-4575-8BAC-D8EF660F1BB3}" type="slidenum">
              <a:rPr lang="en-US" altLang="zh-CN" smtClean="0"/>
              <a:pPr>
                <a:spcBef>
                  <a:spcPct val="0"/>
                </a:spcBef>
              </a:pPr>
              <a:t>4</a:t>
            </a:fld>
            <a:endParaRPr lang="en-US" altLang="zh-CN" dirty="0"/>
          </a:p>
        </p:txBody>
      </p:sp>
    </p:spTree>
    <p:extLst>
      <p:ext uri="{BB962C8B-B14F-4D97-AF65-F5344CB8AC3E}">
        <p14:creationId xmlns:p14="http://schemas.microsoft.com/office/powerpoint/2010/main" val="2926005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幻灯片图像占位符 1">
            <a:extLst>
              <a:ext uri="{FF2B5EF4-FFF2-40B4-BE49-F238E27FC236}">
                <a16:creationId xmlns="" xmlns:a16="http://schemas.microsoft.com/office/drawing/2014/main" id="{6B162872-1EF2-46F1-8D9F-C2DC62FCAA18}"/>
              </a:ext>
            </a:extLst>
          </p:cNvPr>
          <p:cNvSpPr>
            <a:spLocks noGrp="1" noRot="1" noChangeAspect="1" noChangeArrowheads="1" noTextEdit="1"/>
          </p:cNvSpPr>
          <p:nvPr>
            <p:ph type="sldImg"/>
          </p:nvPr>
        </p:nvSpPr>
        <p:spPr>
          <a:ln/>
        </p:spPr>
      </p:sp>
      <p:sp>
        <p:nvSpPr>
          <p:cNvPr id="245763" name="备注占位符 2">
            <a:extLst>
              <a:ext uri="{FF2B5EF4-FFF2-40B4-BE49-F238E27FC236}">
                <a16:creationId xmlns="" xmlns:a16="http://schemas.microsoft.com/office/drawing/2014/main" id="{DDE42FD3-1109-44F4-BFF4-631E8D0440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764" name="灯片编号占位符 3">
            <a:extLst>
              <a:ext uri="{FF2B5EF4-FFF2-40B4-BE49-F238E27FC236}">
                <a16:creationId xmlns="" xmlns:a16="http://schemas.microsoft.com/office/drawing/2014/main" id="{AFF369EF-9A22-4450-BE8A-98AEBBA55D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FE7BE22C-4817-40E5-83ED-DD9E54BB421E}" type="slidenum">
              <a:rPr lang="en-US" altLang="zh-CN" smtClean="0"/>
              <a:pPr>
                <a:spcBef>
                  <a:spcPct val="0"/>
                </a:spcBef>
              </a:pPr>
              <a:t>5</a:t>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幻灯片图像占位符 1">
            <a:extLst>
              <a:ext uri="{FF2B5EF4-FFF2-40B4-BE49-F238E27FC236}">
                <a16:creationId xmlns="" xmlns:a16="http://schemas.microsoft.com/office/drawing/2014/main" id="{C9A2B472-3D98-41DC-A531-05DED3332A8D}"/>
              </a:ext>
            </a:extLst>
          </p:cNvPr>
          <p:cNvSpPr>
            <a:spLocks noGrp="1" noRot="1" noChangeAspect="1" noChangeArrowheads="1" noTextEdit="1"/>
          </p:cNvSpPr>
          <p:nvPr>
            <p:ph type="sldImg"/>
          </p:nvPr>
        </p:nvSpPr>
        <p:spPr>
          <a:ln/>
        </p:spPr>
      </p:sp>
      <p:sp>
        <p:nvSpPr>
          <p:cNvPr id="247811" name="备注占位符 2">
            <a:extLst>
              <a:ext uri="{FF2B5EF4-FFF2-40B4-BE49-F238E27FC236}">
                <a16:creationId xmlns="" xmlns:a16="http://schemas.microsoft.com/office/drawing/2014/main" id="{A0A82994-ADA0-4D1C-95D4-90EDD5D841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7812" name="灯片编号占位符 3">
            <a:extLst>
              <a:ext uri="{FF2B5EF4-FFF2-40B4-BE49-F238E27FC236}">
                <a16:creationId xmlns="" xmlns:a16="http://schemas.microsoft.com/office/drawing/2014/main" id="{E1D541FE-8F45-4AD7-9A1C-F51DB9839A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91E8A86-9438-4C6B-A0B9-3DECB3582881}" type="slidenum">
              <a:rPr lang="en-US" altLang="zh-CN" smtClean="0"/>
              <a:pPr>
                <a:spcBef>
                  <a:spcPct val="0"/>
                </a:spcBef>
              </a:pPr>
              <a:t>6</a:t>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幻灯片图像占位符 1">
            <a:extLst>
              <a:ext uri="{FF2B5EF4-FFF2-40B4-BE49-F238E27FC236}">
                <a16:creationId xmlns="" xmlns:a16="http://schemas.microsoft.com/office/drawing/2014/main" id="{3EF9B0F9-BB3E-4BC7-A101-7D8255888BD1}"/>
              </a:ext>
            </a:extLst>
          </p:cNvPr>
          <p:cNvSpPr>
            <a:spLocks noGrp="1" noRot="1" noChangeAspect="1" noChangeArrowheads="1" noTextEdit="1"/>
          </p:cNvSpPr>
          <p:nvPr>
            <p:ph type="sldImg"/>
          </p:nvPr>
        </p:nvSpPr>
        <p:spPr>
          <a:ln/>
        </p:spPr>
      </p:sp>
      <p:sp>
        <p:nvSpPr>
          <p:cNvPr id="249859" name="备注占位符 2">
            <a:extLst>
              <a:ext uri="{FF2B5EF4-FFF2-40B4-BE49-F238E27FC236}">
                <a16:creationId xmlns="" xmlns:a16="http://schemas.microsoft.com/office/drawing/2014/main" id="{2F455972-2626-4C97-928B-754E763254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课间电话。</a:t>
            </a:r>
          </a:p>
        </p:txBody>
      </p:sp>
      <p:sp>
        <p:nvSpPr>
          <p:cNvPr id="249860" name="灯片编号占位符 3">
            <a:extLst>
              <a:ext uri="{FF2B5EF4-FFF2-40B4-BE49-F238E27FC236}">
                <a16:creationId xmlns="" xmlns:a16="http://schemas.microsoft.com/office/drawing/2014/main" id="{9692280A-A491-4DA6-9F3D-B18361D1D6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1C0F564-F464-4696-A830-5B6BBF3AA006}" type="slidenum">
              <a:rPr lang="en-US" altLang="zh-CN" smtClean="0"/>
              <a:pPr>
                <a:spcBef>
                  <a:spcPct val="0"/>
                </a:spcBef>
              </a:pPr>
              <a:t>7</a:t>
            </a:fld>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幻灯片图像占位符 1">
            <a:extLst>
              <a:ext uri="{FF2B5EF4-FFF2-40B4-BE49-F238E27FC236}">
                <a16:creationId xmlns="" xmlns:a16="http://schemas.microsoft.com/office/drawing/2014/main" id="{8BAB982B-C1D2-4211-8F56-6D438F991CBA}"/>
              </a:ext>
            </a:extLst>
          </p:cNvPr>
          <p:cNvSpPr>
            <a:spLocks noGrp="1" noRot="1" noChangeAspect="1" noChangeArrowheads="1" noTextEdit="1"/>
          </p:cNvSpPr>
          <p:nvPr>
            <p:ph type="sldImg"/>
          </p:nvPr>
        </p:nvSpPr>
        <p:spPr>
          <a:ln/>
        </p:spPr>
      </p:sp>
      <p:sp>
        <p:nvSpPr>
          <p:cNvPr id="251907" name="备注占位符 2">
            <a:extLst>
              <a:ext uri="{FF2B5EF4-FFF2-40B4-BE49-F238E27FC236}">
                <a16:creationId xmlns="" xmlns:a16="http://schemas.microsoft.com/office/drawing/2014/main" id="{5CDB06EE-C852-48AB-98A8-21870E9777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a:t>2.</a:t>
            </a:r>
            <a:r>
              <a:rPr lang="zh-CN" altLang="en-US"/>
              <a:t>违反国家强制性规定时停止评审</a:t>
            </a:r>
            <a:endParaRPr lang="en-US" altLang="zh-CN" dirty="0"/>
          </a:p>
          <a:p>
            <a:endParaRPr lang="zh-CN" altLang="en-US"/>
          </a:p>
        </p:txBody>
      </p:sp>
      <p:sp>
        <p:nvSpPr>
          <p:cNvPr id="251908" name="灯片编号占位符 3">
            <a:extLst>
              <a:ext uri="{FF2B5EF4-FFF2-40B4-BE49-F238E27FC236}">
                <a16:creationId xmlns="" xmlns:a16="http://schemas.microsoft.com/office/drawing/2014/main" id="{9EAB87E9-F868-4689-8756-ADA2D9DE79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4447C6C-6721-46D6-8A27-77E29348D4AA}" type="slidenum">
              <a:rPr lang="en-US" altLang="zh-CN" smtClean="0"/>
              <a:pPr>
                <a:spcBef>
                  <a:spcPct val="0"/>
                </a:spcBef>
              </a:pPr>
              <a:t>8</a:t>
            </a:fld>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幻灯片图像占位符 1">
            <a:extLst>
              <a:ext uri="{FF2B5EF4-FFF2-40B4-BE49-F238E27FC236}">
                <a16:creationId xmlns="" xmlns:a16="http://schemas.microsoft.com/office/drawing/2014/main" id="{7AC7F0FE-C1BE-421F-9951-3713AD94E00E}"/>
              </a:ext>
            </a:extLst>
          </p:cNvPr>
          <p:cNvSpPr>
            <a:spLocks noGrp="1" noRot="1" noChangeAspect="1" noChangeArrowheads="1" noTextEdit="1"/>
          </p:cNvSpPr>
          <p:nvPr>
            <p:ph type="sldImg"/>
          </p:nvPr>
        </p:nvSpPr>
        <p:spPr>
          <a:xfrm>
            <a:off x="381000" y="685800"/>
            <a:ext cx="6096000" cy="3429000"/>
          </a:xfrm>
          <a:ln/>
        </p:spPr>
      </p:sp>
      <p:sp>
        <p:nvSpPr>
          <p:cNvPr id="253955" name="备注占位符 2">
            <a:extLst>
              <a:ext uri="{FF2B5EF4-FFF2-40B4-BE49-F238E27FC236}">
                <a16:creationId xmlns="" xmlns:a16="http://schemas.microsoft.com/office/drawing/2014/main" id="{1F47E2C7-2720-4AFE-82AD-6811DED676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53956" name="灯片编号占位符 3">
            <a:extLst>
              <a:ext uri="{FF2B5EF4-FFF2-40B4-BE49-F238E27FC236}">
                <a16:creationId xmlns="" xmlns:a16="http://schemas.microsoft.com/office/drawing/2014/main" id="{E74FF19C-0198-43A2-BC71-D112124A56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9D614C6-3A7E-4575-8BAC-D8EF660F1BB3}" type="slidenum">
              <a:rPr lang="en-US" altLang="zh-CN" smtClean="0"/>
              <a:pPr>
                <a:spcBef>
                  <a:spcPct val="0"/>
                </a:spcBef>
              </a:pPr>
              <a:t>9</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 xmlns:a16="http://schemas.microsoft.com/office/drawing/2014/main"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 xmlns:a16="http://schemas.microsoft.com/office/drawing/2014/main"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 xmlns:a16="http://schemas.microsoft.com/office/drawing/2014/main"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 xmlns:a16="http://schemas.microsoft.com/office/drawing/2014/main"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 xmlns:a16="http://schemas.microsoft.com/office/drawing/2014/main"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 xmlns:a16="http://schemas.microsoft.com/office/drawing/2014/main"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 xmlns:a16="http://schemas.microsoft.com/office/drawing/2014/main"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 xmlns:a16="http://schemas.microsoft.com/office/drawing/2014/main"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 xmlns:a16="http://schemas.microsoft.com/office/drawing/2014/main"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 xmlns:a16="http://schemas.microsoft.com/office/drawing/2014/main"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 xmlns:a16="http://schemas.microsoft.com/office/drawing/2014/main"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 xmlns:a16="http://schemas.microsoft.com/office/drawing/2014/main"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 xmlns:a16="http://schemas.microsoft.com/office/drawing/2014/main"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 xmlns:a16="http://schemas.microsoft.com/office/drawing/2014/main"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 xmlns:a16="http://schemas.microsoft.com/office/drawing/2014/main"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 xmlns:a16="http://schemas.microsoft.com/office/drawing/2014/main"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 xmlns:a16="http://schemas.microsoft.com/office/drawing/2014/main"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 xmlns:a16="http://schemas.microsoft.com/office/drawing/2014/main"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 xmlns:a16="http://schemas.microsoft.com/office/drawing/2014/main"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 xmlns:a16="http://schemas.microsoft.com/office/drawing/2014/main"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 xmlns:a16="http://schemas.microsoft.com/office/drawing/2014/main"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 xmlns:a16="http://schemas.microsoft.com/office/drawing/2014/main"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 xmlns:a16="http://schemas.microsoft.com/office/drawing/2014/main"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 xmlns:a16="http://schemas.microsoft.com/office/drawing/2014/main"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 xmlns:a16="http://schemas.microsoft.com/office/drawing/2014/main"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 xmlns:a16="http://schemas.microsoft.com/office/drawing/2014/main"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 xmlns:a16="http://schemas.microsoft.com/office/drawing/2014/main"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 xmlns:a16="http://schemas.microsoft.com/office/drawing/2014/main"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 xmlns:a16="http://schemas.microsoft.com/office/drawing/2014/main"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 xmlns:a16="http://schemas.microsoft.com/office/drawing/2014/main"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 xmlns:a16="http://schemas.microsoft.com/office/drawing/2014/main"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 xmlns:a16="http://schemas.microsoft.com/office/drawing/2014/main"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 xmlns:a16="http://schemas.microsoft.com/office/drawing/2014/main"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 xmlns:a16="http://schemas.microsoft.com/office/drawing/2014/main"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 xmlns:a16="http://schemas.microsoft.com/office/drawing/2014/main"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 xmlns:a16="http://schemas.microsoft.com/office/drawing/2014/main"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 xmlns:a16="http://schemas.microsoft.com/office/drawing/2014/main"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 xmlns:a16="http://schemas.microsoft.com/office/drawing/2014/main"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AB0D6984-8E52-4D4E-A1DC-6B1CBAF3D234}"/>
              </a:ext>
            </a:extLst>
          </p:cNvPr>
          <p:cNvSpPr>
            <a:spLocks noGrp="1" noChangeArrowheads="1"/>
          </p:cNvSpPr>
          <p:nvPr>
            <p:ph type="ctrTitle"/>
          </p:nvPr>
        </p:nvSpPr>
        <p:spPr bwMode="auto">
          <a:xfrm>
            <a:off x="152400" y="1371601"/>
            <a:ext cx="12039600" cy="1295400"/>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政府采购评审制度及合同管理</a:t>
            </a: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 xmlns:a16="http://schemas.microsoft.com/office/drawing/2014/main" id="{758064FF-17AB-4ABE-8594-938500F6B791}"/>
              </a:ext>
            </a:extLst>
          </p:cNvPr>
          <p:cNvSpPr>
            <a:spLocks noGrp="1"/>
          </p:cNvSpPr>
          <p:nvPr>
            <p:ph type="subTitle" idx="1"/>
          </p:nvPr>
        </p:nvSpPr>
        <p:spPr>
          <a:xfrm>
            <a:off x="1295400" y="3962400"/>
            <a:ext cx="95250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3">
            <a:extLst>
              <a:ext uri="{FF2B5EF4-FFF2-40B4-BE49-F238E27FC236}">
                <a16:creationId xmlns="" xmlns:a16="http://schemas.microsoft.com/office/drawing/2014/main" id="{35302061-83E4-4817-80D1-ACF4473671DE}"/>
              </a:ext>
            </a:extLst>
          </p:cNvPr>
          <p:cNvSpPr>
            <a:spLocks noGrp="1"/>
          </p:cNvSpPr>
          <p:nvPr>
            <p:ph idx="1"/>
          </p:nvPr>
        </p:nvSpPr>
        <p:spPr>
          <a:xfrm>
            <a:off x="381000" y="1166019"/>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（十五）定标环节期间要求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评审报告的送交：</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）自评审结束之日起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）送交采购人。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确定中标或者成交供应商：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）自收到评审报告之日起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）在中标或者成交候选人中按顺序确定。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发出中标、成交通知书：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）采购人或者采购代理机构；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）自中标、成交供应商确定之日起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29BFA486-2C00-4B33-96BB-394DAE17D018}"/>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3">
            <a:extLst>
              <a:ext uri="{FF2B5EF4-FFF2-40B4-BE49-F238E27FC236}">
                <a16:creationId xmlns="" xmlns:a16="http://schemas.microsoft.com/office/drawing/2014/main" id="{82BFD74C-D2DB-4A92-ABF7-57569C67802E}"/>
              </a:ext>
            </a:extLst>
          </p:cNvPr>
          <p:cNvSpPr>
            <a:spLocks noGrp="1"/>
          </p:cNvSpPr>
          <p:nvPr>
            <p:ph idx="1"/>
          </p:nvPr>
        </p:nvSpPr>
        <p:spPr>
          <a:xfrm>
            <a:off x="370114" y="1166019"/>
            <a:ext cx="8088087"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公告：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）省级以上人民政府财政部门指定媒体；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）招标文件、竞争性谈判文件、询价通知书；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）中标、成交结果：</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panose="05000000000000000000" pitchFamily="2" charset="2"/>
              <a:buChar char="l"/>
            </a:pP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政府采购当事人的名称、地址、联系方式</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panose="05000000000000000000" pitchFamily="2" charset="2"/>
              <a:buChar char="l"/>
            </a:pPr>
            <a:r>
              <a:rPr lang="zh-CN" altLang="en-US" sz="2800" dirty="0">
                <a:solidFill>
                  <a:schemeClr val="tx1"/>
                </a:solidFill>
                <a:latin typeface="思源黑体 CN Regular" panose="020B0500000000000000" pitchFamily="34" charset="-122"/>
                <a:ea typeface="思源黑体 CN Regular" panose="020B0500000000000000" pitchFamily="34" charset="-122"/>
              </a:rPr>
              <a:t>项目名称和项目编号</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panose="05000000000000000000" pitchFamily="2" charset="2"/>
              <a:buChar char="l"/>
            </a:pPr>
            <a:r>
              <a:rPr lang="zh-CN" altLang="en-US" sz="2800" dirty="0">
                <a:solidFill>
                  <a:schemeClr val="tx1"/>
                </a:solidFill>
                <a:latin typeface="思源黑体 CN Regular" panose="020B0500000000000000" pitchFamily="34" charset="-122"/>
                <a:ea typeface="思源黑体 CN Regular" panose="020B0500000000000000" pitchFamily="34" charset="-122"/>
              </a:rPr>
              <a:t>中标或者成交金额</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panose="05000000000000000000" pitchFamily="2" charset="2"/>
              <a:buChar char="l"/>
            </a:pPr>
            <a:r>
              <a:rPr lang="zh-CN" altLang="en-US" sz="2800" dirty="0">
                <a:solidFill>
                  <a:schemeClr val="tx1"/>
                </a:solidFill>
                <a:latin typeface="思源黑体 CN Regular" panose="020B0500000000000000" pitchFamily="34" charset="-122"/>
                <a:ea typeface="思源黑体 CN Regular" panose="020B0500000000000000" pitchFamily="34" charset="-122"/>
              </a:rPr>
              <a:t>主要中标或者成交标的的名称、规格型号、数量、单价、服务要求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panose="05000000000000000000" pitchFamily="2" charset="2"/>
              <a:buChar char="l"/>
            </a:pPr>
            <a:r>
              <a:rPr lang="zh-CN" altLang="en-US" sz="2800" dirty="0">
                <a:solidFill>
                  <a:schemeClr val="tx1"/>
                </a:solidFill>
                <a:latin typeface="思源黑体 CN Regular" panose="020B0500000000000000" pitchFamily="34" charset="-122"/>
                <a:ea typeface="思源黑体 CN Regular" panose="020B0500000000000000" pitchFamily="34" charset="-122"/>
              </a:rPr>
              <a:t>评审专家名单</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EA7F9C87-AF37-43F8-B7AE-0BD88484B9E7}"/>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8" name="Rectangle 3">
            <a:extLst>
              <a:ext uri="{FF2B5EF4-FFF2-40B4-BE49-F238E27FC236}">
                <a16:creationId xmlns="" xmlns:a16="http://schemas.microsoft.com/office/drawing/2014/main" id="{E7029DC5-A309-4202-928B-F26E456EEA3E}"/>
              </a:ext>
            </a:extLst>
          </p:cNvPr>
          <p:cNvSpPr>
            <a:spLocks noGrp="1"/>
          </p:cNvSpPr>
          <p:nvPr>
            <p:ph idx="1"/>
          </p:nvPr>
        </p:nvSpPr>
        <p:spPr>
          <a:xfrm>
            <a:off x="381000" y="12954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（十六）重新评审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按涉及的环节或程度划分：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）重新采购：</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采购失败</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拒签合同</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因违法行为影响或可能影响中标、成交结果，导致未确定或无合格中标或者成交候选人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C47AE8E0-8D17-4F59-8955-09B644E90A2A}"/>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3">
            <a:extLst>
              <a:ext uri="{FF2B5EF4-FFF2-40B4-BE49-F238E27FC236}">
                <a16:creationId xmlns="" xmlns:a16="http://schemas.microsoft.com/office/drawing/2014/main" id="{FEFA0445-A12F-42E9-A5E5-BC0E5F3A8C46}"/>
              </a:ext>
            </a:extLst>
          </p:cNvPr>
          <p:cNvSpPr>
            <a:spLocks noGrp="1"/>
          </p:cNvSpPr>
          <p:nvPr>
            <p:ph idx="1"/>
          </p:nvPr>
        </p:nvSpPr>
        <p:spPr>
          <a:xfrm>
            <a:off x="402771" y="1295401"/>
            <a:ext cx="8055429"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）重新评审：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现场专家数量不足</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资格性检查认定错误</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分值汇总计算错误</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分项评分超出评分标准范围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客观分评分不一致</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经评审主体一致认定评分畸高、畸低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）递补选择：</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拒签合同</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不提交履约保证金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spcBef>
                <a:spcPct val="0"/>
              </a:spcBef>
            </a:pPr>
            <a:r>
              <a:rPr lang="zh-CN" altLang="en-US" sz="2800" dirty="0">
                <a:solidFill>
                  <a:schemeClr val="tx1"/>
                </a:solidFill>
                <a:latin typeface="思源黑体 CN Regular" panose="020B0500000000000000" pitchFamily="34" charset="-122"/>
                <a:ea typeface="思源黑体 CN Regular" panose="020B0500000000000000" pitchFamily="34" charset="-122"/>
              </a:rPr>
              <a:t>放弃中标或成交</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0936B3AC-F363-46AB-9D66-1BFB689229D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3">
            <a:extLst>
              <a:ext uri="{FF2B5EF4-FFF2-40B4-BE49-F238E27FC236}">
                <a16:creationId xmlns="" xmlns:a16="http://schemas.microsoft.com/office/drawing/2014/main" id="{319D04B9-CEC4-4710-9DE3-05AC78458CBB}"/>
              </a:ext>
            </a:extLst>
          </p:cNvPr>
          <p:cNvSpPr>
            <a:spLocks noGrp="1"/>
          </p:cNvSpPr>
          <p:nvPr>
            <p:ph idx="1"/>
          </p:nvPr>
        </p:nvSpPr>
        <p:spPr>
          <a:xfrm>
            <a:off x="407307" y="1362981"/>
            <a:ext cx="8050893"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重新评审的书面报告制度。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禁止改变评审结果的行为：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）采购人或者采购代理机构；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）对样品进行检测；</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）对供应商进行考察。</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F5E52CA7-A6E0-49FD-949C-406EDDF49B3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3">
            <a:extLst>
              <a:ext uri="{FF2B5EF4-FFF2-40B4-BE49-F238E27FC236}">
                <a16:creationId xmlns="" xmlns:a16="http://schemas.microsoft.com/office/drawing/2014/main" id="{67FAFC14-ED09-4765-8CA6-1BF7E00CA5DB}"/>
              </a:ext>
            </a:extLst>
          </p:cNvPr>
          <p:cNvSpPr>
            <a:spLocks noGrp="1"/>
          </p:cNvSpPr>
          <p:nvPr>
            <p:ph idx="1"/>
          </p:nvPr>
        </p:nvSpPr>
        <p:spPr>
          <a:xfrm>
            <a:off x="381000" y="1295400"/>
            <a:ext cx="8382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（十七</a:t>
            </a:r>
            <a:r>
              <a:rPr lang="zh-CN" altLang="en-US" sz="2800" dirty="0">
                <a:ea typeface="思源黑体 CN Regular" panose="020B0500000000000000" pitchFamily="34" charset="-122"/>
              </a:rPr>
              <a:t>）</a:t>
            </a:r>
            <a:r>
              <a:rPr lang="zh-CN" altLang="zh-CN" sz="2800" dirty="0">
                <a:ea typeface="思源黑体 CN Regular" panose="020B0500000000000000" pitchFamily="34" charset="-122"/>
              </a:rPr>
              <a:t>视为投标人串通投标</a:t>
            </a:r>
            <a:endParaRPr lang="en-US" altLang="zh-CN" sz="2800" dirty="0">
              <a:ea typeface="思源黑体 CN Regular" panose="020B0500000000000000" pitchFamily="34" charset="-122"/>
            </a:endParaRPr>
          </a:p>
          <a:p>
            <a:pPr marL="82548" indent="0" algn="just" eaLnBrk="1">
              <a:buNone/>
            </a:pPr>
            <a:r>
              <a:rPr lang="en-US" altLang="zh-CN" sz="2800" dirty="0">
                <a:ea typeface="思源黑体 CN Regular" panose="020B0500000000000000" pitchFamily="34" charset="-122"/>
              </a:rPr>
              <a:t>1.</a:t>
            </a:r>
            <a:r>
              <a:rPr lang="zh-CN" altLang="zh-CN" sz="2800" dirty="0">
                <a:ea typeface="思源黑体 CN Regular" panose="020B0500000000000000" pitchFamily="34" charset="-122"/>
              </a:rPr>
              <a:t>不同投标人的投标文件由同一单位或者个人编制；</a:t>
            </a:r>
            <a:endParaRPr lang="en-US" altLang="zh-CN" sz="2800" dirty="0">
              <a:ea typeface="思源黑体 CN Regular" panose="020B0500000000000000" pitchFamily="34" charset="-122"/>
            </a:endParaRPr>
          </a:p>
          <a:p>
            <a:pPr marL="82548" indent="0" algn="just" eaLnBrk="1">
              <a:buNone/>
            </a:pPr>
            <a:r>
              <a:rPr lang="en-US" altLang="zh-CN" sz="2800" dirty="0">
                <a:ea typeface="思源黑体 CN Regular" panose="020B0500000000000000" pitchFamily="34" charset="-122"/>
              </a:rPr>
              <a:t>2.</a:t>
            </a:r>
            <a:r>
              <a:rPr lang="zh-CN" altLang="zh-CN" sz="2800" dirty="0">
                <a:ea typeface="思源黑体 CN Regular" panose="020B0500000000000000" pitchFamily="34" charset="-122"/>
              </a:rPr>
              <a:t>不同投标人委托同一单位或者个人办理投标事宜；</a:t>
            </a:r>
          </a:p>
          <a:p>
            <a:pPr marL="82548" indent="0" algn="just" eaLnBrk="1">
              <a:buNone/>
            </a:pPr>
            <a:r>
              <a:rPr lang="en-US" altLang="zh-CN" sz="2800" dirty="0">
                <a:ea typeface="思源黑体 CN Regular" panose="020B0500000000000000" pitchFamily="34" charset="-122"/>
              </a:rPr>
              <a:t>3.</a:t>
            </a:r>
            <a:r>
              <a:rPr lang="zh-CN" altLang="zh-CN" sz="2800" dirty="0">
                <a:ea typeface="思源黑体 CN Regular" panose="020B0500000000000000" pitchFamily="34" charset="-122"/>
              </a:rPr>
              <a:t>不同投标人的投标文件载明的项目管理成员或者联系人员为同一人；</a:t>
            </a:r>
            <a:endParaRPr lang="en-US" altLang="zh-CN" sz="2800" dirty="0">
              <a:ea typeface="思源黑体 CN Regular" panose="020B0500000000000000" pitchFamily="34" charset="-122"/>
            </a:endParaRPr>
          </a:p>
          <a:p>
            <a:pPr marL="82548" indent="0" algn="just" eaLnBrk="1">
              <a:buNone/>
            </a:pPr>
            <a:r>
              <a:rPr lang="en-US" altLang="zh-CN" sz="2800" dirty="0">
                <a:ea typeface="思源黑体 CN Regular" panose="020B0500000000000000" pitchFamily="34" charset="-122"/>
              </a:rPr>
              <a:t>4.</a:t>
            </a:r>
            <a:r>
              <a:rPr lang="zh-CN" altLang="zh-CN" sz="2800" dirty="0">
                <a:ea typeface="思源黑体 CN Regular" panose="020B0500000000000000" pitchFamily="34" charset="-122"/>
              </a:rPr>
              <a:t>不同投标人的投标文件异常一致或者投标报价呈规律性差异；</a:t>
            </a:r>
            <a:endParaRPr lang="en-US" altLang="zh-CN" sz="2800" dirty="0">
              <a:ea typeface="思源黑体 CN Regular" panose="020B0500000000000000" pitchFamily="34" charset="-122"/>
            </a:endParaRPr>
          </a:p>
          <a:p>
            <a:pPr marL="82548" indent="0" algn="just" eaLnBrk="1">
              <a:buNone/>
            </a:pPr>
            <a:r>
              <a:rPr lang="en-US" altLang="zh-CN" sz="2800" dirty="0">
                <a:ea typeface="思源黑体 CN Regular" panose="020B0500000000000000" pitchFamily="34" charset="-122"/>
              </a:rPr>
              <a:t>5.</a:t>
            </a:r>
            <a:r>
              <a:rPr lang="zh-CN" altLang="zh-CN" sz="2800" dirty="0">
                <a:ea typeface="思源黑体 CN Regular" panose="020B0500000000000000" pitchFamily="34" charset="-122"/>
              </a:rPr>
              <a:t>不同投标人的投标文件相互混装；</a:t>
            </a:r>
          </a:p>
          <a:p>
            <a:pPr marL="82548" indent="0" algn="just" eaLnBrk="1">
              <a:buNone/>
            </a:pPr>
            <a:r>
              <a:rPr lang="en-US" altLang="zh-CN" sz="2800" dirty="0">
                <a:ea typeface="思源黑体 CN Regular" panose="020B0500000000000000" pitchFamily="34" charset="-122"/>
              </a:rPr>
              <a:t>6.</a:t>
            </a:r>
            <a:r>
              <a:rPr lang="zh-CN" altLang="zh-CN" sz="2800" dirty="0">
                <a:ea typeface="思源黑体 CN Regular" panose="020B0500000000000000" pitchFamily="34" charset="-122"/>
              </a:rPr>
              <a:t>不同投标人的投标保证金从同一单位或者个人的账户转出。</a:t>
            </a:r>
          </a:p>
        </p:txBody>
      </p:sp>
      <p:sp>
        <p:nvSpPr>
          <p:cNvPr id="5" name="Rectangle 2">
            <a:extLst>
              <a:ext uri="{FF2B5EF4-FFF2-40B4-BE49-F238E27FC236}">
                <a16:creationId xmlns="" xmlns:a16="http://schemas.microsoft.com/office/drawing/2014/main" id="{B6EAA6B6-931F-4464-AF81-0B750984FEC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extLst>
      <p:ext uri="{BB962C8B-B14F-4D97-AF65-F5344CB8AC3E}">
        <p14:creationId xmlns:p14="http://schemas.microsoft.com/office/powerpoint/2010/main" val="85651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3">
            <a:extLst>
              <a:ext uri="{FF2B5EF4-FFF2-40B4-BE49-F238E27FC236}">
                <a16:creationId xmlns="" xmlns:a16="http://schemas.microsoft.com/office/drawing/2014/main" id="{67FAFC14-ED09-4765-8CA6-1BF7E00CA5DB}"/>
              </a:ext>
            </a:extLst>
          </p:cNvPr>
          <p:cNvSpPr>
            <a:spLocks noGrp="1"/>
          </p:cNvSpPr>
          <p:nvPr>
            <p:ph idx="1"/>
          </p:nvPr>
        </p:nvSpPr>
        <p:spPr>
          <a:xfrm>
            <a:off x="381000" y="12954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（十八）履约验收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采购人或者采购代理机构组织验收。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按照政府采购合同规定的技术、服务、安全标准。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验收书应当包括每一项技术、服务、安全标准的履约情况。</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公共服务项目，邀请服务对象参与验收并出具意见，验收结果应当向社会公告。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B6EAA6B6-931F-4464-AF81-0B750984FEC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3">
            <a:extLst>
              <a:ext uri="{FF2B5EF4-FFF2-40B4-BE49-F238E27FC236}">
                <a16:creationId xmlns="" xmlns:a16="http://schemas.microsoft.com/office/drawing/2014/main" id="{67FAFC14-ED09-4765-8CA6-1BF7E00CA5DB}"/>
              </a:ext>
            </a:extLst>
          </p:cNvPr>
          <p:cNvSpPr>
            <a:spLocks noGrp="1"/>
          </p:cNvSpPr>
          <p:nvPr>
            <p:ph idx="1"/>
          </p:nvPr>
        </p:nvSpPr>
        <p:spPr>
          <a:xfrm>
            <a:off x="381000" y="12954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（十九）终止招标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符合专业条件的供应商或者对招标文件作实质响应的供应商不足三家的；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出现影响采购公正的违法、违规行为的；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投标人的报价均超过了采购预算，采购人不能支付的；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因重大变故，采购任务取消的。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B6EAA6B6-931F-4464-AF81-0B750984FEC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extLst>
      <p:ext uri="{BB962C8B-B14F-4D97-AF65-F5344CB8AC3E}">
        <p14:creationId xmlns:p14="http://schemas.microsoft.com/office/powerpoint/2010/main" val="1410742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3">
            <a:extLst>
              <a:ext uri="{FF2B5EF4-FFF2-40B4-BE49-F238E27FC236}">
                <a16:creationId xmlns="" xmlns:a16="http://schemas.microsoft.com/office/drawing/2014/main" id="{C816CE61-12D7-4245-938F-B48FD54135E9}"/>
              </a:ext>
            </a:extLst>
          </p:cNvPr>
          <p:cNvSpPr>
            <a:spLocks noGrp="1"/>
          </p:cNvSpPr>
          <p:nvPr>
            <p:ph idx="1"/>
          </p:nvPr>
        </p:nvSpPr>
        <p:spPr>
          <a:xfrm>
            <a:off x="391885" y="1219201"/>
            <a:ext cx="8066315"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（一）合同管理制度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推行合同标准文本。</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收取履约保证金。</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拒签合同时采购人的顺序确定权。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合同公告。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信用信息平台。</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A44085FD-EA7F-42B5-BE13-25710295B2BD}"/>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五、政府采购合同</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3">
            <a:extLst>
              <a:ext uri="{FF2B5EF4-FFF2-40B4-BE49-F238E27FC236}">
                <a16:creationId xmlns="" xmlns:a16="http://schemas.microsoft.com/office/drawing/2014/main" id="{BCFC4E30-A8B8-4F3A-AE7F-E5DEB6E7DA7C}"/>
              </a:ext>
            </a:extLst>
          </p:cNvPr>
          <p:cNvSpPr>
            <a:spLocks noGrp="1"/>
          </p:cNvSpPr>
          <p:nvPr>
            <p:ph idx="1"/>
          </p:nvPr>
        </p:nvSpPr>
        <p:spPr>
          <a:xfrm>
            <a:off x="402771" y="1371600"/>
            <a:ext cx="8055429"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（二）合同公告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采购人公告。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自政府采购合同签订之日起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省级以上人民政府财政部门指定的媒体。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合同中涉及国家秘密、商业秘密的除外。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     </a:t>
            </a:r>
          </a:p>
        </p:txBody>
      </p:sp>
      <p:sp>
        <p:nvSpPr>
          <p:cNvPr id="2" name="Rectangle 2">
            <a:extLst>
              <a:ext uri="{FF2B5EF4-FFF2-40B4-BE49-F238E27FC236}">
                <a16:creationId xmlns="" xmlns:a16="http://schemas.microsoft.com/office/drawing/2014/main" id="{F296BD0A-E1D9-4001-94E4-F098DD85871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五、政府采购合同</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2" name="Rectangle 3">
            <a:extLst>
              <a:ext uri="{FF2B5EF4-FFF2-40B4-BE49-F238E27FC236}">
                <a16:creationId xmlns="" xmlns:a16="http://schemas.microsoft.com/office/drawing/2014/main" id="{B07CA2E0-55A8-4322-9DA6-CCF8B5DD092A}"/>
              </a:ext>
            </a:extLst>
          </p:cNvPr>
          <p:cNvSpPr>
            <a:spLocks noGrp="1"/>
          </p:cNvSpPr>
          <p:nvPr>
            <p:ph idx="1"/>
          </p:nvPr>
        </p:nvSpPr>
        <p:spPr>
          <a:xfrm>
            <a:off x="381000" y="1295401"/>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（十二）评审专家制度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统一条件，分级管理，资源共享，随机选取、管用分离</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通常方式：</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）采购人或者采购代理机构；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）政府采购评审专家库；</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）随机抽取。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特殊情况下，专家库维护管理人员抽取。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行业和产品特殊：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）采购人、采购代理机构；</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）直接确定评审专家人选；</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）报财政部门备案。</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F6BED422-CFFD-4C97-982F-282E14CB72C2}"/>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灯片编号占位符 5">
            <a:extLst>
              <a:ext uri="{FF2B5EF4-FFF2-40B4-BE49-F238E27FC236}">
                <a16:creationId xmlns="" xmlns:a16="http://schemas.microsoft.com/office/drawing/2014/main" id="{A61B8813-5D1C-45F7-B168-E48E51E4700B}"/>
              </a:ext>
            </a:extLst>
          </p:cNvPr>
          <p:cNvSpPr>
            <a:spLocks noGrp="1"/>
          </p:cNvSpPr>
          <p:nvPr>
            <p:ph type="sldNum" sz="quarter" idx="12"/>
          </p:nvPr>
        </p:nvSpPr>
        <p:spPr/>
        <p:txBody>
          <a:bodyPr/>
          <a:lstStyle/>
          <a:p>
            <a:pPr>
              <a:defRPr/>
            </a:pPr>
            <a:fld id="{C5BF1541-83C3-4E7E-9C94-B2948ECC0CCB}" type="slidenum">
              <a:rPr lang="en-US" altLang="zh-CN" smtClean="0"/>
              <a:pPr>
                <a:defRPr/>
              </a:pPr>
              <a:t>20</a:t>
            </a:fld>
            <a:endParaRPr lang="en-US" altLang="zh-CN" dirty="0"/>
          </a:p>
        </p:txBody>
      </p:sp>
      <p:sp>
        <p:nvSpPr>
          <p:cNvPr id="7" name="Rectangle 3">
            <a:extLst>
              <a:ext uri="{FF2B5EF4-FFF2-40B4-BE49-F238E27FC236}">
                <a16:creationId xmlns="" xmlns:a16="http://schemas.microsoft.com/office/drawing/2014/main" id="{AA642A92-468B-4C4B-A16A-E7EF3A62D0D7}"/>
              </a:ext>
            </a:extLst>
          </p:cNvPr>
          <p:cNvSpPr txBox="1">
            <a:spLocks/>
          </p:cNvSpPr>
          <p:nvPr/>
        </p:nvSpPr>
        <p:spPr bwMode="auto">
          <a:xfrm>
            <a:off x="609600" y="304800"/>
            <a:ext cx="8066315" cy="581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lgn="just" eaLnBrk="1" hangingPunct="1">
              <a:lnSpc>
                <a:spcPts val="3200"/>
              </a:lnSpc>
              <a:buNone/>
            </a:pP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buNone/>
            </a:pP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buNone/>
            </a:pPr>
            <a:r>
              <a:rPr lang="en-US" altLang="zh-CN" sz="2800" dirty="0">
                <a:latin typeface="思源黑体 CN Regular" panose="020B0500000000000000" pitchFamily="34" charset="-122"/>
                <a:ea typeface="思源黑体 CN Regular" panose="020B0500000000000000" pitchFamily="34" charset="-122"/>
              </a:rPr>
              <a:t>5.</a:t>
            </a:r>
            <a:r>
              <a:rPr lang="zh-CN" altLang="en-US" sz="2800" dirty="0">
                <a:latin typeface="思源黑体 CN Regular" panose="020B0500000000000000" pitchFamily="34" charset="-122"/>
                <a:ea typeface="思源黑体 CN Regular" panose="020B0500000000000000" pitchFamily="34" charset="-122"/>
              </a:rPr>
              <a:t>公开与保密</a:t>
            </a:r>
            <a:r>
              <a:rPr lang="zh-CN" altLang="en-US" sz="2800" dirty="0">
                <a:solidFill>
                  <a:srgbClr val="000000"/>
                </a:solidFill>
                <a:latin typeface="思源黑体 CN Regular" panose="020B0500000000000000" pitchFamily="34" charset="-122"/>
                <a:ea typeface="思源黑体 CN Regular" panose="020B0500000000000000" pitchFamily="34" charset="-122"/>
              </a:rPr>
              <a:t>：</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a:t>
            </a:r>
            <a:r>
              <a:rPr lang="zh-CN" altLang="en-US" sz="2800" dirty="0">
                <a:latin typeface="思源黑体 CN Regular" panose="020B0500000000000000" pitchFamily="34" charset="-122"/>
                <a:ea typeface="思源黑体 CN Regular" panose="020B0500000000000000" pitchFamily="34" charset="-122"/>
              </a:rPr>
              <a:t>）以公开透明为原则；</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）以保守秘密为例外：</a:t>
            </a:r>
            <a:endParaRPr lang="en-US" altLang="zh-CN" sz="2800" dirty="0">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pPr>
            <a:r>
              <a:rPr lang="zh-CN" altLang="en-US" sz="2800" dirty="0">
                <a:latin typeface="思源黑体 CN Regular" panose="020B0500000000000000" pitchFamily="34" charset="-122"/>
                <a:ea typeface="思源黑体 CN Regular" panose="020B0500000000000000" pitchFamily="34" charset="-122"/>
              </a:rPr>
              <a:t>商业秘密</a:t>
            </a:r>
            <a:endParaRPr lang="en-US" altLang="zh-CN" sz="2800" dirty="0">
              <a:latin typeface="思源黑体 CN Regular" panose="020B0500000000000000" pitchFamily="34" charset="-122"/>
              <a:ea typeface="思源黑体 CN Regular" panose="020B0500000000000000" pitchFamily="34" charset="-122"/>
            </a:endParaRPr>
          </a:p>
          <a:p>
            <a:pPr marL="457189" indent="-457189" algn="just" eaLnBrk="1" hangingPunct="1">
              <a:lnSpc>
                <a:spcPts val="3200"/>
              </a:lnSpc>
            </a:pPr>
            <a:r>
              <a:rPr lang="zh-CN" altLang="en-US" sz="2800" dirty="0">
                <a:latin typeface="思源黑体 CN Regular" panose="020B0500000000000000" pitchFamily="34" charset="-122"/>
                <a:ea typeface="思源黑体 CN Regular" panose="020B0500000000000000" pitchFamily="34" charset="-122"/>
              </a:rPr>
              <a:t>专家名单保密</a:t>
            </a:r>
          </a:p>
        </p:txBody>
      </p:sp>
      <p:sp>
        <p:nvSpPr>
          <p:cNvPr id="2" name="Rectangle 2">
            <a:extLst>
              <a:ext uri="{FF2B5EF4-FFF2-40B4-BE49-F238E27FC236}">
                <a16:creationId xmlns="" xmlns:a16="http://schemas.microsoft.com/office/drawing/2014/main" id="{3958F1FB-E6FA-4963-8BAB-62C0EB5766C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五、政府采购合同</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918486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3">
            <a:extLst>
              <a:ext uri="{FF2B5EF4-FFF2-40B4-BE49-F238E27FC236}">
                <a16:creationId xmlns="" xmlns:a16="http://schemas.microsoft.com/office/drawing/2014/main" id="{9D246B4B-3BC9-4233-95C1-1519AF272371}"/>
              </a:ext>
            </a:extLst>
          </p:cNvPr>
          <p:cNvSpPr>
            <a:spLocks noGrp="1"/>
          </p:cNvSpPr>
          <p:nvPr>
            <p:ph idx="1"/>
          </p:nvPr>
        </p:nvSpPr>
        <p:spPr>
          <a:xfrm>
            <a:off x="391885" y="1295401"/>
            <a:ext cx="8066315"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（三）财政资金支付管理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财政预算资金拨付管理暂行办法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财政国库管理制度改革试点方案</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中央单位财政国库管理制度改革试点资金支付管理办法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中央单位财政国库管理制度改革试点资金银行支付清算办法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银行账户管理办法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支付结算办法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41BCEFFA-7647-4AA8-8C06-6F796167CE76}"/>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五、政府采购合同</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4498" name="Rectangle 3">
            <a:extLst>
              <a:ext uri="{FF2B5EF4-FFF2-40B4-BE49-F238E27FC236}">
                <a16:creationId xmlns="" xmlns:a16="http://schemas.microsoft.com/office/drawing/2014/main" id="{B5F7C543-64BA-4A71-BD0F-D4FEF215CD88}"/>
              </a:ext>
            </a:extLst>
          </p:cNvPr>
          <p:cNvSpPr>
            <a:spLocks noGrp="1"/>
          </p:cNvSpPr>
          <p:nvPr>
            <p:ph idx="1"/>
          </p:nvPr>
        </p:nvSpPr>
        <p:spPr>
          <a:xfrm>
            <a:off x="381000" y="13716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（十三）评审专家的要求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遵守评审工作纪律。</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不得泄露评审文件、评审情况和评审中获悉的商业秘密。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及时向财政部门报告供应商违法行为。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及时向财政、监察等部门举报干预行为。</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6E5EE24B-D631-4397-AC54-0EB22A795D57}"/>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3">
            <a:extLst>
              <a:ext uri="{FF2B5EF4-FFF2-40B4-BE49-F238E27FC236}">
                <a16:creationId xmlns="" xmlns:a16="http://schemas.microsoft.com/office/drawing/2014/main" id="{9133490F-D5E6-4690-B970-988065683A91}"/>
              </a:ext>
            </a:extLst>
          </p:cNvPr>
          <p:cNvSpPr>
            <a:spLocks noGrp="1"/>
          </p:cNvSpPr>
          <p:nvPr>
            <p:ph idx="1"/>
          </p:nvPr>
        </p:nvSpPr>
        <p:spPr>
          <a:xfrm>
            <a:off x="381000" y="1447801"/>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（十四）评审制度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评审原则：</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）客观原则；</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Font typeface="Wingdings 2" panose="05020102010507070707" pitchFamily="18" charset="2"/>
              <a:buNone/>
            </a:pPr>
            <a:r>
              <a:rPr kumimoji="1" lang="zh-CN" altLang="en-US" sz="2800" dirty="0">
                <a:latin typeface="思源黑体 CN Regular" panose="020B0500000000000000" pitchFamily="34" charset="-122"/>
                <a:ea typeface="思源黑体 CN Regular" panose="020B0500000000000000" pitchFamily="34" charset="-122"/>
              </a:rPr>
              <a:t>某货物招标采购项目，投标截止时某投标人采取突然降价法，将报价为</a:t>
            </a:r>
            <a:r>
              <a:rPr kumimoji="1" lang="en-US" altLang="zh-CN" sz="2800" dirty="0">
                <a:latin typeface="思源黑体 CN Regular" panose="020B0500000000000000" pitchFamily="34" charset="-122"/>
                <a:ea typeface="思源黑体 CN Regular" panose="020B0500000000000000" pitchFamily="34" charset="-122"/>
              </a:rPr>
              <a:t>90</a:t>
            </a:r>
            <a:r>
              <a:rPr kumimoji="1" lang="zh-CN" altLang="en-US" sz="2800" dirty="0">
                <a:latin typeface="思源黑体 CN Regular" panose="020B0500000000000000" pitchFamily="34" charset="-122"/>
                <a:ea typeface="思源黑体 CN Regular" panose="020B0500000000000000" pitchFamily="34" charset="-122"/>
              </a:rPr>
              <a:t>万元的新投标函封入包封。因仓促将报价为</a:t>
            </a:r>
            <a:r>
              <a:rPr kumimoji="1" lang="en-US" altLang="zh-CN" sz="2800" dirty="0">
                <a:latin typeface="思源黑体 CN Regular" panose="020B0500000000000000" pitchFamily="34" charset="-122"/>
                <a:ea typeface="思源黑体 CN Regular" panose="020B0500000000000000" pitchFamily="34" charset="-122"/>
              </a:rPr>
              <a:t>100</a:t>
            </a:r>
            <a:r>
              <a:rPr kumimoji="1" lang="zh-CN" altLang="en-US" sz="2800" dirty="0">
                <a:latin typeface="思源黑体 CN Regular" panose="020B0500000000000000" pitchFamily="34" charset="-122"/>
                <a:ea typeface="思源黑体 CN Regular" panose="020B0500000000000000" pitchFamily="34" charset="-122"/>
              </a:rPr>
              <a:t>万元的原投标函遗落在包封内。唱标时，采购代理机构未发现新投标函，仅宣读了原投标函报价。投标人代理人倦极而眠，未能及时提出质疑。签字确认时，该代理人突发眼疾，未能认真核对即草草签字。评标委员会于评标过程中发现新投标函。问：应以哪份投标函为准？</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76FF53F5-442C-4F46-839D-27DBD2E9DBD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extLst>
      <p:ext uri="{BB962C8B-B14F-4D97-AF65-F5344CB8AC3E}">
        <p14:creationId xmlns:p14="http://schemas.microsoft.com/office/powerpoint/2010/main" val="447738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3">
            <a:extLst>
              <a:ext uri="{FF2B5EF4-FFF2-40B4-BE49-F238E27FC236}">
                <a16:creationId xmlns="" xmlns:a16="http://schemas.microsoft.com/office/drawing/2014/main" id="{DBAF0D72-8ACA-4618-9606-9172FD2A6D08}"/>
              </a:ext>
            </a:extLst>
          </p:cNvPr>
          <p:cNvSpPr>
            <a:spLocks noGrp="1"/>
          </p:cNvSpPr>
          <p:nvPr>
            <p:ph idx="1"/>
          </p:nvPr>
        </p:nvSpPr>
        <p:spPr>
          <a:xfrm>
            <a:off x="381000" y="1371600"/>
            <a:ext cx="8077200" cy="4525963"/>
          </a:xfrm>
        </p:spPr>
        <p:txBody>
          <a:bodyPr/>
          <a:lstStyle/>
          <a:p>
            <a:pPr marL="0" indent="0" algn="just" eaLnBrk="1" hangingPunct="1">
              <a:lnSpc>
                <a:spcPts val="33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）公正原则；</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依法回避</a:t>
            </a:r>
          </a:p>
          <a:p>
            <a:pPr marL="0" indent="0" algn="just" eaLnBrk="1" hangingPunct="1">
              <a:lnSpc>
                <a:spcPts val="33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按照招标文件规定的评标标准和方法评标</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3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评标委员会学习招标文件，讨论并通过采购代理机构提出的评标细则，该评标细则对招标文件中评标标准和方法中的一些指标进行了具体量化。</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3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对投标文件的封装进行检查，确认封装合格后进行拆封。</a:t>
            </a:r>
          </a:p>
        </p:txBody>
      </p:sp>
      <p:sp>
        <p:nvSpPr>
          <p:cNvPr id="2" name="Rectangle 2">
            <a:extLst>
              <a:ext uri="{FF2B5EF4-FFF2-40B4-BE49-F238E27FC236}">
                <a16:creationId xmlns="" xmlns:a16="http://schemas.microsoft.com/office/drawing/2014/main" id="{07F1CAC5-D8A0-46CD-A962-BEC1640CAD22}"/>
              </a:ext>
            </a:extLst>
          </p:cNvPr>
          <p:cNvSpPr txBox="1">
            <a:spLocks noChangeArrowheads="1"/>
          </p:cNvSpPr>
          <p:nvPr/>
        </p:nvSpPr>
        <p:spPr bwMode="auto">
          <a:xfrm>
            <a:off x="381000"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3">
            <a:extLst>
              <a:ext uri="{FF2B5EF4-FFF2-40B4-BE49-F238E27FC236}">
                <a16:creationId xmlns="" xmlns:a16="http://schemas.microsoft.com/office/drawing/2014/main" id="{A0CB4350-94CB-4C67-98E2-3220DCC4F54C}"/>
              </a:ext>
            </a:extLst>
          </p:cNvPr>
          <p:cNvSpPr>
            <a:spLocks noGrp="1"/>
          </p:cNvSpPr>
          <p:nvPr>
            <p:ph idx="1"/>
          </p:nvPr>
        </p:nvSpPr>
        <p:spPr>
          <a:xfrm>
            <a:off x="381000" y="1447800"/>
            <a:ext cx="8077200" cy="4525963"/>
          </a:xfrm>
        </p:spPr>
        <p:txBody>
          <a:bodyPr/>
          <a:lstStyle/>
          <a:p>
            <a:pPr marL="0" indent="0" algn="just" eaLnBrk="1" hangingPunct="1">
              <a:lnSpc>
                <a:spcPts val="34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不私下接触投标人</a:t>
            </a:r>
          </a:p>
          <a:p>
            <a:pPr marL="0" indent="0" algn="just" eaLnBrk="1" hangingPunct="1">
              <a:lnSpc>
                <a:spcPts val="34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不向招标人征询确定中标人的意向或者接受任何单位或者个人明示或者暗示提出的倾向或者排斥特定投标人的要求</a:t>
            </a:r>
          </a:p>
          <a:p>
            <a:pPr marL="0" indent="0" algn="just" eaLnBrk="1" hangingPunct="1">
              <a:lnSpc>
                <a:spcPts val="34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对依法应当否决的投标提出否决意见</a:t>
            </a:r>
          </a:p>
          <a:p>
            <a:pPr marL="0" indent="0" algn="just" eaLnBrk="1" hangingPunct="1">
              <a:lnSpc>
                <a:spcPts val="3400"/>
              </a:lnSpc>
              <a:spcBef>
                <a:spcPct val="0"/>
              </a:spcBef>
            </a:pPr>
            <a:r>
              <a:rPr lang="zh-CN" altLang="en-US" sz="2800" dirty="0">
                <a:solidFill>
                  <a:srgbClr val="000000"/>
                </a:solidFill>
                <a:latin typeface="思源黑体 CN Regular" panose="020B0500000000000000" pitchFamily="34" charset="-122"/>
                <a:ea typeface="思源黑体 CN Regular" panose="020B0500000000000000" pitchFamily="34" charset="-122"/>
              </a:rPr>
              <a:t>不暗示或者诱导投标人作出澄清、说明或者接受投标人主动提出的澄清、说明</a:t>
            </a:r>
          </a:p>
          <a:p>
            <a:pPr marL="0" indent="0" algn="just" eaLnBrk="1" hangingPunct="1">
              <a:lnSpc>
                <a:spcPts val="3400"/>
              </a:lnSpc>
              <a:spcBef>
                <a:spcPct val="0"/>
              </a:spcBef>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975BF14A-4F9F-44B1-9E90-80F5C92C1FC4}"/>
              </a:ext>
            </a:extLst>
          </p:cNvPr>
          <p:cNvSpPr txBox="1">
            <a:spLocks noChangeArrowheads="1"/>
          </p:cNvSpPr>
          <p:nvPr/>
        </p:nvSpPr>
        <p:spPr bwMode="auto">
          <a:xfrm>
            <a:off x="381000"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3">
            <a:extLst>
              <a:ext uri="{FF2B5EF4-FFF2-40B4-BE49-F238E27FC236}">
                <a16:creationId xmlns="" xmlns:a16="http://schemas.microsoft.com/office/drawing/2014/main" id="{1C1652F0-AEEF-4F51-B8DC-496A28EEA8C6}"/>
              </a:ext>
            </a:extLst>
          </p:cNvPr>
          <p:cNvSpPr>
            <a:spLocks noGrp="1"/>
          </p:cNvSpPr>
          <p:nvPr>
            <p:ph idx="1"/>
          </p:nvPr>
        </p:nvSpPr>
        <p:spPr>
          <a:xfrm>
            <a:off x="381000" y="1295400"/>
            <a:ext cx="8077200" cy="4525963"/>
          </a:xfrm>
        </p:spPr>
        <p:txBody>
          <a:bodyPr/>
          <a:lstStyle/>
          <a:p>
            <a:pPr marL="0" indent="0" algn="just" eaLnBrk="1" hangingPunct="1">
              <a:lnSpc>
                <a:spcPts val="34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3</a:t>
            </a:r>
            <a:r>
              <a:rPr lang="zh-CN" altLang="en-US" sz="2800" dirty="0">
                <a:solidFill>
                  <a:srgbClr val="000000"/>
                </a:solidFill>
                <a:latin typeface="思源黑体 CN Regular" panose="020B0500000000000000" pitchFamily="34" charset="-122"/>
                <a:ea typeface="思源黑体 CN Regular" panose="020B0500000000000000" pitchFamily="34" charset="-122"/>
              </a:rPr>
              <a:t>）审慎原则；</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400"/>
              </a:lnSpc>
              <a:spcBef>
                <a:spcPct val="0"/>
              </a:spcBef>
              <a:buFont typeface="Wingdings 2" panose="05020102010507070707" pitchFamily="18" charset="2"/>
              <a:buNone/>
            </a:pPr>
            <a:r>
              <a:rPr kumimoji="1" lang="zh-CN" altLang="en-US" sz="2800" dirty="0">
                <a:latin typeface="思源黑体 CN Regular" panose="020B0500000000000000" pitchFamily="34" charset="-122"/>
                <a:ea typeface="思源黑体 CN Regular" panose="020B0500000000000000" pitchFamily="34" charset="-122"/>
              </a:rPr>
              <a:t>某服务采购项目，由于种种原因，通过初步评审的投标人仅有两家且明显缺乏竞争，于是评标委员会否决了所有投标。</a:t>
            </a:r>
            <a:endParaRPr kumimoji="1"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400"/>
              </a:lnSpc>
              <a:spcBef>
                <a:spcPct val="0"/>
              </a:spcBef>
              <a:buFont typeface="Wingdings 2" panose="05020102010507070707" pitchFamily="18" charset="2"/>
              <a:buNone/>
            </a:pPr>
            <a:r>
              <a:rPr kumimoji="1" lang="zh-CN" altLang="en-US" sz="2800" dirty="0">
                <a:latin typeface="思源黑体 CN Regular" panose="020B0500000000000000" pitchFamily="34" charset="-122"/>
                <a:ea typeface="思源黑体 CN Regular" panose="020B0500000000000000" pitchFamily="34" charset="-122"/>
              </a:rPr>
              <a:t>问：缺乏竞争应当如何认定？</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BD0AAF86-601A-4D4D-BD64-1B64D072AB2C}"/>
              </a:ext>
            </a:extLst>
          </p:cNvPr>
          <p:cNvSpPr txBox="1">
            <a:spLocks noChangeArrowheads="1"/>
          </p:cNvSpPr>
          <p:nvPr/>
        </p:nvSpPr>
        <p:spPr bwMode="auto">
          <a:xfrm>
            <a:off x="381000"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3">
            <a:extLst>
              <a:ext uri="{FF2B5EF4-FFF2-40B4-BE49-F238E27FC236}">
                <a16:creationId xmlns="" xmlns:a16="http://schemas.microsoft.com/office/drawing/2014/main" id="{DB4ACAA3-14A4-42AA-A651-0A4FD6AE74AF}"/>
              </a:ext>
            </a:extLst>
          </p:cNvPr>
          <p:cNvSpPr>
            <a:spLocks noGrp="1"/>
          </p:cNvSpPr>
          <p:nvPr>
            <p:ph idx="1"/>
          </p:nvPr>
        </p:nvSpPr>
        <p:spPr>
          <a:xfrm>
            <a:off x="370114" y="1371600"/>
            <a:ext cx="8077200" cy="4525963"/>
          </a:xfrm>
        </p:spPr>
        <p:txBody>
          <a:bodyPr/>
          <a:lstStyle/>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4</a:t>
            </a:r>
            <a:r>
              <a:rPr lang="zh-CN" altLang="en-US" sz="2800" dirty="0">
                <a:solidFill>
                  <a:srgbClr val="000000"/>
                </a:solidFill>
                <a:latin typeface="思源黑体 CN Regular" panose="020B0500000000000000" pitchFamily="34" charset="-122"/>
                <a:ea typeface="思源黑体 CN Regular" panose="020B0500000000000000" pitchFamily="34" charset="-122"/>
              </a:rPr>
              <a:t>）独立评审原则。</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评标委员会设负责人的，评标委员会负责人由评标委员会成员推举产生或者由招标采购单位确定。评标委员会负责人享有对其他成员评审情况的审查权。</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问：评标委员会内部议事机制的合法性。</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停止评审并说明情况。</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 xmlns:a16="http://schemas.microsoft.com/office/drawing/2014/main" id="{08DBA90E-5683-4D54-8295-A16909851817}"/>
              </a:ext>
            </a:extLst>
          </p:cNvPr>
          <p:cNvSpPr txBox="1">
            <a:spLocks noChangeArrowheads="1"/>
          </p:cNvSpPr>
          <p:nvPr/>
        </p:nvSpPr>
        <p:spPr bwMode="auto">
          <a:xfrm>
            <a:off x="381000" y="381000"/>
            <a:ext cx="7689850" cy="1008062"/>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3">
            <a:extLst>
              <a:ext uri="{FF2B5EF4-FFF2-40B4-BE49-F238E27FC236}">
                <a16:creationId xmlns="" xmlns:a16="http://schemas.microsoft.com/office/drawing/2014/main" id="{9133490F-D5E6-4690-B970-988065683A91}"/>
              </a:ext>
            </a:extLst>
          </p:cNvPr>
          <p:cNvSpPr>
            <a:spLocks noGrp="1"/>
          </p:cNvSpPr>
          <p:nvPr>
            <p:ph idx="1"/>
          </p:nvPr>
        </p:nvSpPr>
        <p:spPr>
          <a:xfrm>
            <a:off x="381000" y="1447801"/>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主体成员的签字与异议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a:t>
            </a:r>
            <a:r>
              <a:rPr lang="zh-CN" altLang="en-US" sz="2800" dirty="0">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评审报告由评审主体全体成员签字；</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）对评审报告持有异议的评审主体成员可以书面方式阐述其不同意见和理由；</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）评审主体成员拒绝在评审报告上签字且不陈述其不同意见和理由的，视为同意评审报告；</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）评审主体对拒绝情形作出书面说明并记录在案。</a:t>
            </a:r>
          </a:p>
        </p:txBody>
      </p:sp>
      <p:sp>
        <p:nvSpPr>
          <p:cNvPr id="2" name="Rectangle 2">
            <a:extLst>
              <a:ext uri="{FF2B5EF4-FFF2-40B4-BE49-F238E27FC236}">
                <a16:creationId xmlns="" xmlns:a16="http://schemas.microsoft.com/office/drawing/2014/main" id="{76FF53F5-442C-4F46-839D-27DBD2E9DBD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四、政府采购程序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7167</TotalTime>
  <Words>926</Words>
  <Application>Microsoft Macintosh PowerPoint</Application>
  <PresentationFormat>自定义</PresentationFormat>
  <Paragraphs>179</Paragraphs>
  <Slides>21</Slides>
  <Notes>20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夏至</vt:lpstr>
      <vt:lpstr>政府采购评审制度及合同管理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726</cp:revision>
  <cp:lastPrinted>1601-01-01T00:00:00Z</cp:lastPrinted>
  <dcterms:created xsi:type="dcterms:W3CDTF">1601-01-01T00:00:00Z</dcterms:created>
  <dcterms:modified xsi:type="dcterms:W3CDTF">2020-12-09T06:20:47Z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