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3"/>
  </p:notesMasterIdLst>
  <p:handoutMasterIdLst>
    <p:handoutMasterId r:id="rId24"/>
  </p:handoutMasterIdLst>
  <p:sldIdLst>
    <p:sldId id="256" r:id="rId2"/>
    <p:sldId id="869" r:id="rId3"/>
    <p:sldId id="870" r:id="rId4"/>
    <p:sldId id="974" r:id="rId5"/>
    <p:sldId id="940" r:id="rId6"/>
    <p:sldId id="926" r:id="rId7"/>
    <p:sldId id="925" r:id="rId8"/>
    <p:sldId id="939" r:id="rId9"/>
    <p:sldId id="951" r:id="rId10"/>
    <p:sldId id="872" r:id="rId11"/>
    <p:sldId id="873" r:id="rId12"/>
    <p:sldId id="874" r:id="rId13"/>
    <p:sldId id="878" r:id="rId14"/>
    <p:sldId id="877" r:id="rId15"/>
    <p:sldId id="970" r:id="rId16"/>
    <p:sldId id="875" r:id="rId17"/>
    <p:sldId id="969" r:id="rId18"/>
    <p:sldId id="954" r:id="rId19"/>
    <p:sldId id="879" r:id="rId20"/>
    <p:sldId id="959" r:id="rId21"/>
    <p:sldId id="880" r:id="rId22"/>
  </p:sldIdLst>
  <p:sldSz cx="12192000" cy="6858000"/>
  <p:notesSz cx="6858000" cy="9144000"/>
  <p:defaultTextStyle>
    <a:defPPr>
      <a:defRPr lang="zh-CN"/>
    </a:defPPr>
    <a:lvl1pPr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1pPr>
    <a:lvl2pPr marL="4572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2pPr>
    <a:lvl3pPr marL="9144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3pPr>
    <a:lvl4pPr marL="13716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4pPr>
    <a:lvl5pPr marL="18288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5pPr>
    <a:lvl6pPr marL="22860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6pPr>
    <a:lvl7pPr marL="27432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7pPr>
    <a:lvl8pPr marL="32004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8pPr>
    <a:lvl9pPr marL="36576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9pPr>
  </p:defaultTextStyle>
  <p:extLst>
    <p:ext uri="{EFAFB233-063F-42B5-8137-9DF3F51BA10A}">
      <p15:sldGuideLst xmlns="" xmlns:p15="http://schemas.microsoft.com/office/powerpoint/2012/main">
        <p15:guide id="1" orient="horz" pos="240" userDrawn="1">
          <p15:clr>
            <a:srgbClr val="A4A3A4"/>
          </p15:clr>
        </p15:guide>
        <p15:guide id="2" pos="240" userDrawn="1">
          <p15:clr>
            <a:srgbClr val="A4A3A4"/>
          </p15:clr>
        </p15:guide>
        <p15:guide id="3" orient="horz" pos="4080" userDrawn="1">
          <p15:clr>
            <a:srgbClr val="A4A3A4"/>
          </p15:clr>
        </p15:guide>
        <p15:guide id="4" pos="5328"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CC"/>
    <a:srgbClr val="FF0066"/>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95" autoAdjust="0"/>
    <p:restoredTop sz="80660" autoAdjust="0"/>
  </p:normalViewPr>
  <p:slideViewPr>
    <p:cSldViewPr showGuides="1">
      <p:cViewPr varScale="1">
        <p:scale>
          <a:sx n="57" d="100"/>
          <a:sy n="57" d="100"/>
        </p:scale>
        <p:origin x="-112" y="-848"/>
      </p:cViewPr>
      <p:guideLst>
        <p:guide orient="horz" pos="240"/>
        <p:guide orient="horz" pos="4080"/>
        <p:guide pos="240"/>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00"/>
    </p:cViewPr>
  </p:sorterViewPr>
  <p:notesViewPr>
    <p:cSldViewPr showGuides="1">
      <p:cViewPr>
        <p:scale>
          <a:sx n="100" d="100"/>
          <a:sy n="100" d="100"/>
        </p:scale>
        <p:origin x="-2028" y="3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 xmlns:a16="http://schemas.microsoft.com/office/drawing/2014/main" id="{E883AC51-688C-4E66-B5ED-8CBD7F1A9F5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3" name="日期占位符 2">
            <a:extLst>
              <a:ext uri="{FF2B5EF4-FFF2-40B4-BE49-F238E27FC236}">
                <a16:creationId xmlns="" xmlns:a16="http://schemas.microsoft.com/office/drawing/2014/main" id="{C8EE7C8F-D604-4194-9B6E-2CA5B21D1F6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fld id="{1E25F994-8EC6-4175-AFBC-4857C71AF522}" type="datetimeFigureOut">
              <a:rPr lang="zh-CN" altLang="en-US"/>
              <a:pPr>
                <a:defRPr/>
              </a:pPr>
              <a:t>20/12/9</a:t>
            </a:fld>
            <a:endParaRPr lang="zh-CN" altLang="en-US"/>
          </a:p>
        </p:txBody>
      </p:sp>
      <p:sp>
        <p:nvSpPr>
          <p:cNvPr id="4" name="页脚占位符 3">
            <a:extLst>
              <a:ext uri="{FF2B5EF4-FFF2-40B4-BE49-F238E27FC236}">
                <a16:creationId xmlns="" xmlns:a16="http://schemas.microsoft.com/office/drawing/2014/main" id="{264CD98F-0409-4A0E-8C39-4C5186873CA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5" name="灯片编号占位符 4">
            <a:extLst>
              <a:ext uri="{FF2B5EF4-FFF2-40B4-BE49-F238E27FC236}">
                <a16:creationId xmlns="" xmlns:a16="http://schemas.microsoft.com/office/drawing/2014/main" id="{67A230CC-55C6-4432-BE4F-32C8E208A7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buClr>
                <a:schemeClr val="hlink"/>
              </a:buClr>
              <a:buSzPct val="60000"/>
              <a:buFont typeface="Wingdings" panose="05000000000000000000" pitchFamily="2" charset="2"/>
              <a:buChar char="n"/>
              <a:defRPr sz="1200">
                <a:effectLst>
                  <a:outerShdw blurRad="38100" dist="38100" dir="2700000" algn="tl">
                    <a:srgbClr val="C0C0C0"/>
                  </a:outerShdw>
                </a:effectLst>
                <a:ea typeface="楷体_GB2312" pitchFamily="49" charset="-122"/>
              </a:defRPr>
            </a:lvl1pPr>
          </a:lstStyle>
          <a:p>
            <a:pPr>
              <a:defRPr/>
            </a:pPr>
            <a:fld id="{3709B2CD-5DEE-44B0-9C45-A3F2244E93F8}" type="slidenum">
              <a:rPr lang="zh-CN" altLang="en-US"/>
              <a:pPr>
                <a:defRPr/>
              </a:pPr>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 xmlns:a16="http://schemas.microsoft.com/office/drawing/2014/main" id="{C3E6B446-9371-40E7-BEC1-3A5A201129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699" name="Rectangle 3">
            <a:extLst>
              <a:ext uri="{FF2B5EF4-FFF2-40B4-BE49-F238E27FC236}">
                <a16:creationId xmlns="" xmlns:a16="http://schemas.microsoft.com/office/drawing/2014/main" id="{6BDFFD6A-4263-4D8A-93A6-E31F612E7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5124" name="Rectangle 4">
            <a:extLst>
              <a:ext uri="{FF2B5EF4-FFF2-40B4-BE49-F238E27FC236}">
                <a16:creationId xmlns="" xmlns:a16="http://schemas.microsoft.com/office/drawing/2014/main" id="{D5CE8D17-53D5-4805-9185-A780FA35439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701" name="Rectangle 5">
            <a:extLst>
              <a:ext uri="{FF2B5EF4-FFF2-40B4-BE49-F238E27FC236}">
                <a16:creationId xmlns="" xmlns:a16="http://schemas.microsoft.com/office/drawing/2014/main" id="{FD401584-EBD5-4C02-9F68-23D79E430BA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57702" name="Rectangle 6">
            <a:extLst>
              <a:ext uri="{FF2B5EF4-FFF2-40B4-BE49-F238E27FC236}">
                <a16:creationId xmlns="" xmlns:a16="http://schemas.microsoft.com/office/drawing/2014/main" id="{0A7792A5-7324-45A0-B90D-F732CB67A1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703" name="Rectangle 7">
            <a:extLst>
              <a:ext uri="{FF2B5EF4-FFF2-40B4-BE49-F238E27FC236}">
                <a16:creationId xmlns="" xmlns:a16="http://schemas.microsoft.com/office/drawing/2014/main" id="{74797561-1F34-44D8-8057-1D8922D79C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5551CA37-0A30-4E38-A1B0-061C8CA2A7FB}" type="slidenum">
              <a:rPr lang="en-US" altLang="zh-CN"/>
              <a:pPr>
                <a:defRPr/>
              </a:pPr>
              <a:t>‹#›</a:t>
            </a:fld>
            <a:endParaRPr lang="en-US" altLang="zh-CN"/>
          </a:p>
        </p:txBody>
      </p:sp>
    </p:spTree>
    <p:extLst>
      <p:ext uri="{BB962C8B-B14F-4D97-AF65-F5344CB8AC3E}">
        <p14:creationId xmlns:p14="http://schemas.microsoft.com/office/powerpoint/2010/main" val="3495733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 xmlns:a16="http://schemas.microsoft.com/office/drawing/2014/main" id="{D4E23E57-4423-4713-9806-27C5A86DD221}"/>
              </a:ext>
            </a:extLst>
          </p:cNvPr>
          <p:cNvSpPr>
            <a:spLocks noGrp="1" noRot="1" noChangeAspect="1" noChangeArrowheads="1" noTextEdit="1"/>
          </p:cNvSpPr>
          <p:nvPr>
            <p:ph type="sldImg"/>
          </p:nvPr>
        </p:nvSpPr>
        <p:spPr>
          <a:xfrm>
            <a:off x="381000" y="685800"/>
            <a:ext cx="6096000" cy="3429000"/>
          </a:xfrm>
          <a:ln/>
        </p:spPr>
      </p:sp>
      <p:sp>
        <p:nvSpPr>
          <p:cNvPr id="8195" name="备注占位符 2">
            <a:extLst>
              <a:ext uri="{FF2B5EF4-FFF2-40B4-BE49-F238E27FC236}">
                <a16:creationId xmlns="" xmlns:a16="http://schemas.microsoft.com/office/drawing/2014/main" id="{298E6E88-8BA2-48E4-8621-ADE7CC547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8196" name="灯片编号占位符 3">
            <a:extLst>
              <a:ext uri="{FF2B5EF4-FFF2-40B4-BE49-F238E27FC236}">
                <a16:creationId xmlns="" xmlns:a16="http://schemas.microsoft.com/office/drawing/2014/main" id="{CFFFB75C-6057-4687-81B9-7E77CECA0E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20830D2-151C-47D8-8317-FD7B87C248B5}" type="slidenum">
              <a:rPr lang="en-US" altLang="zh-CN" smtClean="0"/>
              <a:pPr>
                <a:spcBef>
                  <a:spcPct val="0"/>
                </a:spcBef>
              </a:pPr>
              <a:t>1</a:t>
            </a:fld>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幻灯片图像占位符 1">
            <a:extLst>
              <a:ext uri="{FF2B5EF4-FFF2-40B4-BE49-F238E27FC236}">
                <a16:creationId xmlns="" xmlns:a16="http://schemas.microsoft.com/office/drawing/2014/main" id="{35166125-881E-4599-A3F1-3116FC1F4932}"/>
              </a:ext>
            </a:extLst>
          </p:cNvPr>
          <p:cNvSpPr>
            <a:spLocks noGrp="1" noRot="1" noChangeAspect="1" noChangeArrowheads="1" noTextEdit="1"/>
          </p:cNvSpPr>
          <p:nvPr>
            <p:ph type="sldImg"/>
          </p:nvPr>
        </p:nvSpPr>
        <p:spPr>
          <a:xfrm>
            <a:off x="381000" y="685800"/>
            <a:ext cx="6096000" cy="3429000"/>
          </a:xfrm>
          <a:ln/>
        </p:spPr>
      </p:sp>
      <p:sp>
        <p:nvSpPr>
          <p:cNvPr id="258051" name="备注占位符 2">
            <a:extLst>
              <a:ext uri="{FF2B5EF4-FFF2-40B4-BE49-F238E27FC236}">
                <a16:creationId xmlns="" xmlns:a16="http://schemas.microsoft.com/office/drawing/2014/main" id="{4D5E06CF-D9D4-4C8D-886F-079A43D8D7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58052" name="灯片编号占位符 3">
            <a:extLst>
              <a:ext uri="{FF2B5EF4-FFF2-40B4-BE49-F238E27FC236}">
                <a16:creationId xmlns="" xmlns:a16="http://schemas.microsoft.com/office/drawing/2014/main" id="{B1F303EC-51B7-4856-B1BD-4EC32D2D34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2BF94A97-9FD9-442D-82BF-81531F9CF185}" type="slidenum">
              <a:rPr lang="en-US" altLang="zh-CN" smtClean="0"/>
              <a:pPr>
                <a:spcBef>
                  <a:spcPct val="0"/>
                </a:spcBef>
              </a:pPr>
              <a:t>10</a:t>
            </a:fld>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幻灯片图像占位符 1">
            <a:extLst>
              <a:ext uri="{FF2B5EF4-FFF2-40B4-BE49-F238E27FC236}">
                <a16:creationId xmlns="" xmlns:a16="http://schemas.microsoft.com/office/drawing/2014/main" id="{D9649536-4A2B-490C-B5BC-64E59F3B7E20}"/>
              </a:ext>
            </a:extLst>
          </p:cNvPr>
          <p:cNvSpPr>
            <a:spLocks noGrp="1" noRot="1" noChangeAspect="1" noChangeArrowheads="1" noTextEdit="1"/>
          </p:cNvSpPr>
          <p:nvPr>
            <p:ph type="sldImg"/>
          </p:nvPr>
        </p:nvSpPr>
        <p:spPr>
          <a:xfrm>
            <a:off x="381000" y="685800"/>
            <a:ext cx="6096000" cy="3429000"/>
          </a:xfrm>
          <a:ln/>
        </p:spPr>
      </p:sp>
      <p:sp>
        <p:nvSpPr>
          <p:cNvPr id="260099" name="备注占位符 2">
            <a:extLst>
              <a:ext uri="{FF2B5EF4-FFF2-40B4-BE49-F238E27FC236}">
                <a16:creationId xmlns="" xmlns:a16="http://schemas.microsoft.com/office/drawing/2014/main" id="{06FFB61A-2E4E-4991-AAFB-02B12D84C50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60100" name="灯片编号占位符 3">
            <a:extLst>
              <a:ext uri="{FF2B5EF4-FFF2-40B4-BE49-F238E27FC236}">
                <a16:creationId xmlns="" xmlns:a16="http://schemas.microsoft.com/office/drawing/2014/main" id="{8288B3F7-85C6-4201-8E0B-23F75C512B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A2028C0C-5CF4-46DF-B6E2-DD25FAFF18D9}" type="slidenum">
              <a:rPr lang="en-US" altLang="zh-CN" smtClean="0"/>
              <a:pPr>
                <a:spcBef>
                  <a:spcPct val="0"/>
                </a:spcBef>
              </a:pPr>
              <a:t>11</a:t>
            </a:fld>
            <a:endParaRPr lang="en-US" altLang="zh-C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幻灯片图像占位符 1">
            <a:extLst>
              <a:ext uri="{FF2B5EF4-FFF2-40B4-BE49-F238E27FC236}">
                <a16:creationId xmlns="" xmlns:a16="http://schemas.microsoft.com/office/drawing/2014/main" id="{5C8165A4-68CB-482B-A22B-189885563F3E}"/>
              </a:ext>
            </a:extLst>
          </p:cNvPr>
          <p:cNvSpPr>
            <a:spLocks noGrp="1" noRot="1" noChangeAspect="1" noChangeArrowheads="1" noTextEdit="1"/>
          </p:cNvSpPr>
          <p:nvPr>
            <p:ph type="sldImg"/>
          </p:nvPr>
        </p:nvSpPr>
        <p:spPr>
          <a:xfrm>
            <a:off x="381000" y="685800"/>
            <a:ext cx="6096000" cy="3429000"/>
          </a:xfrm>
          <a:ln/>
        </p:spPr>
      </p:sp>
      <p:sp>
        <p:nvSpPr>
          <p:cNvPr id="266243" name="备注占位符 2">
            <a:extLst>
              <a:ext uri="{FF2B5EF4-FFF2-40B4-BE49-F238E27FC236}">
                <a16:creationId xmlns="" xmlns:a16="http://schemas.microsoft.com/office/drawing/2014/main" id="{AB22E4DB-25CD-48C0-A709-CFE21AEC01C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266244" name="灯片编号占位符 3">
            <a:extLst>
              <a:ext uri="{FF2B5EF4-FFF2-40B4-BE49-F238E27FC236}">
                <a16:creationId xmlns="" xmlns:a16="http://schemas.microsoft.com/office/drawing/2014/main" id="{0C55B534-62B0-493D-8DF5-FF4EF2AD92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3DCCC1B-2485-4BDF-A3AF-A06860A4BCE8}" type="slidenum">
              <a:rPr lang="en-US" altLang="zh-CN" smtClean="0"/>
              <a:pPr>
                <a:spcBef>
                  <a:spcPct val="0"/>
                </a:spcBef>
              </a:pPr>
              <a:t>12</a:t>
            </a:fld>
            <a:endParaRPr lang="en-US" altLang="zh-C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幻灯片图像占位符 1">
            <a:extLst>
              <a:ext uri="{FF2B5EF4-FFF2-40B4-BE49-F238E27FC236}">
                <a16:creationId xmlns="" xmlns:a16="http://schemas.microsoft.com/office/drawing/2014/main" id="{AB4002F2-BC0A-4288-B7EB-66712DC1302F}"/>
              </a:ext>
            </a:extLst>
          </p:cNvPr>
          <p:cNvSpPr>
            <a:spLocks noGrp="1" noRot="1" noChangeAspect="1" noChangeArrowheads="1" noTextEdit="1"/>
          </p:cNvSpPr>
          <p:nvPr>
            <p:ph type="sldImg"/>
          </p:nvPr>
        </p:nvSpPr>
        <p:spPr>
          <a:xfrm>
            <a:off x="381000" y="685800"/>
            <a:ext cx="6096000" cy="3429000"/>
          </a:xfrm>
          <a:ln/>
        </p:spPr>
      </p:sp>
      <p:sp>
        <p:nvSpPr>
          <p:cNvPr id="272387" name="备注占位符 2">
            <a:extLst>
              <a:ext uri="{FF2B5EF4-FFF2-40B4-BE49-F238E27FC236}">
                <a16:creationId xmlns="" xmlns:a16="http://schemas.microsoft.com/office/drawing/2014/main" id="{5BF36321-1068-473E-A688-ADE47E001AD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72388" name="灯片编号占位符 3">
            <a:extLst>
              <a:ext uri="{FF2B5EF4-FFF2-40B4-BE49-F238E27FC236}">
                <a16:creationId xmlns="" xmlns:a16="http://schemas.microsoft.com/office/drawing/2014/main" id="{4AA86F78-E3F0-4967-9C79-255161F3AB5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5B6A625-FCC0-40A3-93B9-D07A7514192C}" type="slidenum">
              <a:rPr lang="en-US" altLang="zh-CN" smtClean="0"/>
              <a:pPr>
                <a:spcBef>
                  <a:spcPct val="0"/>
                </a:spcBef>
              </a:pPr>
              <a:t>13</a:t>
            </a:fld>
            <a:endParaRPr lang="en-US" altLang="zh-C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幻灯片图像占位符 1">
            <a:extLst>
              <a:ext uri="{FF2B5EF4-FFF2-40B4-BE49-F238E27FC236}">
                <a16:creationId xmlns="" xmlns:a16="http://schemas.microsoft.com/office/drawing/2014/main" id="{630C4F7F-9EAF-4B48-A8D6-53929AACBFBB}"/>
              </a:ext>
            </a:extLst>
          </p:cNvPr>
          <p:cNvSpPr>
            <a:spLocks noGrp="1" noRot="1" noChangeAspect="1" noChangeArrowheads="1" noTextEdit="1"/>
          </p:cNvSpPr>
          <p:nvPr>
            <p:ph type="sldImg"/>
          </p:nvPr>
        </p:nvSpPr>
        <p:spPr>
          <a:xfrm>
            <a:off x="381000" y="685800"/>
            <a:ext cx="6096000" cy="3429000"/>
          </a:xfrm>
          <a:ln/>
        </p:spPr>
      </p:sp>
      <p:sp>
        <p:nvSpPr>
          <p:cNvPr id="274435" name="备注占位符 2">
            <a:extLst>
              <a:ext uri="{FF2B5EF4-FFF2-40B4-BE49-F238E27FC236}">
                <a16:creationId xmlns="" xmlns:a16="http://schemas.microsoft.com/office/drawing/2014/main" id="{634FBDB8-7995-4C61-99FA-C6FF8CF8E6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74436" name="灯片编号占位符 3">
            <a:extLst>
              <a:ext uri="{FF2B5EF4-FFF2-40B4-BE49-F238E27FC236}">
                <a16:creationId xmlns="" xmlns:a16="http://schemas.microsoft.com/office/drawing/2014/main" id="{142BA057-D88D-4396-87E5-B3F5BF51F07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865A2D8D-AD53-47EC-B950-1D33363A4E71}" type="slidenum">
              <a:rPr lang="en-US" altLang="zh-CN" smtClean="0"/>
              <a:pPr>
                <a:spcBef>
                  <a:spcPct val="0"/>
                </a:spcBef>
              </a:pPr>
              <a:t>14</a:t>
            </a:fld>
            <a:endParaRPr lang="en-US" altLang="zh-C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幻灯片图像占位符 1">
            <a:extLst>
              <a:ext uri="{FF2B5EF4-FFF2-40B4-BE49-F238E27FC236}">
                <a16:creationId xmlns="" xmlns:a16="http://schemas.microsoft.com/office/drawing/2014/main" id="{BBEAD91A-F775-4016-9A6A-A0504615DB04}"/>
              </a:ext>
            </a:extLst>
          </p:cNvPr>
          <p:cNvSpPr>
            <a:spLocks noGrp="1" noRot="1" noChangeAspect="1" noChangeArrowheads="1" noTextEdit="1"/>
          </p:cNvSpPr>
          <p:nvPr>
            <p:ph type="sldImg"/>
          </p:nvPr>
        </p:nvSpPr>
        <p:spPr>
          <a:xfrm>
            <a:off x="381000" y="685800"/>
            <a:ext cx="6096000" cy="3429000"/>
          </a:xfrm>
          <a:ln/>
        </p:spPr>
      </p:sp>
      <p:sp>
        <p:nvSpPr>
          <p:cNvPr id="280579" name="备注占位符 2">
            <a:extLst>
              <a:ext uri="{FF2B5EF4-FFF2-40B4-BE49-F238E27FC236}">
                <a16:creationId xmlns="" xmlns:a16="http://schemas.microsoft.com/office/drawing/2014/main" id="{8565B763-2E8B-4F9D-AD3B-88F194AADC2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0580" name="灯片编号占位符 3">
            <a:extLst>
              <a:ext uri="{FF2B5EF4-FFF2-40B4-BE49-F238E27FC236}">
                <a16:creationId xmlns="" xmlns:a16="http://schemas.microsoft.com/office/drawing/2014/main" id="{0E5FC920-84F4-4B46-AB58-5F656981C5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A5A6BF96-AD49-415D-9DD0-C4FD7E7266DE}" type="slidenum">
              <a:rPr lang="en-US" altLang="zh-CN" smtClean="0"/>
              <a:pPr>
                <a:spcBef>
                  <a:spcPct val="0"/>
                </a:spcBef>
              </a:pPr>
              <a:t>15</a:t>
            </a:fld>
            <a:endParaRPr lang="en-US" altLang="zh-CN" dirty="0"/>
          </a:p>
        </p:txBody>
      </p:sp>
    </p:spTree>
    <p:extLst>
      <p:ext uri="{BB962C8B-B14F-4D97-AF65-F5344CB8AC3E}">
        <p14:creationId xmlns:p14="http://schemas.microsoft.com/office/powerpoint/2010/main" val="3638347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幻灯片图像占位符 1">
            <a:extLst>
              <a:ext uri="{FF2B5EF4-FFF2-40B4-BE49-F238E27FC236}">
                <a16:creationId xmlns="" xmlns:a16="http://schemas.microsoft.com/office/drawing/2014/main" id="{BBEAD91A-F775-4016-9A6A-A0504615DB04}"/>
              </a:ext>
            </a:extLst>
          </p:cNvPr>
          <p:cNvSpPr>
            <a:spLocks noGrp="1" noRot="1" noChangeAspect="1" noChangeArrowheads="1" noTextEdit="1"/>
          </p:cNvSpPr>
          <p:nvPr>
            <p:ph type="sldImg"/>
          </p:nvPr>
        </p:nvSpPr>
        <p:spPr>
          <a:xfrm>
            <a:off x="381000" y="685800"/>
            <a:ext cx="6096000" cy="3429000"/>
          </a:xfrm>
          <a:ln/>
        </p:spPr>
      </p:sp>
      <p:sp>
        <p:nvSpPr>
          <p:cNvPr id="280579" name="备注占位符 2">
            <a:extLst>
              <a:ext uri="{FF2B5EF4-FFF2-40B4-BE49-F238E27FC236}">
                <a16:creationId xmlns="" xmlns:a16="http://schemas.microsoft.com/office/drawing/2014/main" id="{8565B763-2E8B-4F9D-AD3B-88F194AADC2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0580" name="灯片编号占位符 3">
            <a:extLst>
              <a:ext uri="{FF2B5EF4-FFF2-40B4-BE49-F238E27FC236}">
                <a16:creationId xmlns="" xmlns:a16="http://schemas.microsoft.com/office/drawing/2014/main" id="{0E5FC920-84F4-4B46-AB58-5F656981C5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A5A6BF96-AD49-415D-9DD0-C4FD7E7266DE}" type="slidenum">
              <a:rPr lang="en-US" altLang="zh-CN" smtClean="0"/>
              <a:pPr>
                <a:spcBef>
                  <a:spcPct val="0"/>
                </a:spcBef>
              </a:pPr>
              <a:t>16</a:t>
            </a:fld>
            <a:endParaRPr lang="en-US" altLang="zh-C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幻灯片图像占位符 1">
            <a:extLst>
              <a:ext uri="{FF2B5EF4-FFF2-40B4-BE49-F238E27FC236}">
                <a16:creationId xmlns="" xmlns:a16="http://schemas.microsoft.com/office/drawing/2014/main" id="{BBEAD91A-F775-4016-9A6A-A0504615DB04}"/>
              </a:ext>
            </a:extLst>
          </p:cNvPr>
          <p:cNvSpPr>
            <a:spLocks noGrp="1" noRot="1" noChangeAspect="1" noChangeArrowheads="1" noTextEdit="1"/>
          </p:cNvSpPr>
          <p:nvPr>
            <p:ph type="sldImg"/>
          </p:nvPr>
        </p:nvSpPr>
        <p:spPr>
          <a:xfrm>
            <a:off x="381000" y="685800"/>
            <a:ext cx="6096000" cy="3429000"/>
          </a:xfrm>
          <a:ln/>
        </p:spPr>
      </p:sp>
      <p:sp>
        <p:nvSpPr>
          <p:cNvPr id="280579" name="备注占位符 2">
            <a:extLst>
              <a:ext uri="{FF2B5EF4-FFF2-40B4-BE49-F238E27FC236}">
                <a16:creationId xmlns="" xmlns:a16="http://schemas.microsoft.com/office/drawing/2014/main" id="{8565B763-2E8B-4F9D-AD3B-88F194AADC2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0580" name="灯片编号占位符 3">
            <a:extLst>
              <a:ext uri="{FF2B5EF4-FFF2-40B4-BE49-F238E27FC236}">
                <a16:creationId xmlns="" xmlns:a16="http://schemas.microsoft.com/office/drawing/2014/main" id="{0E5FC920-84F4-4B46-AB58-5F656981C5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A5A6BF96-AD49-415D-9DD0-C4FD7E7266DE}" type="slidenum">
              <a:rPr lang="en-US" altLang="zh-CN" smtClean="0"/>
              <a:pPr>
                <a:spcBef>
                  <a:spcPct val="0"/>
                </a:spcBef>
              </a:pPr>
              <a:t>17</a:t>
            </a:fld>
            <a:endParaRPr lang="en-US" altLang="zh-CN" dirty="0"/>
          </a:p>
        </p:txBody>
      </p:sp>
    </p:spTree>
    <p:extLst>
      <p:ext uri="{BB962C8B-B14F-4D97-AF65-F5344CB8AC3E}">
        <p14:creationId xmlns:p14="http://schemas.microsoft.com/office/powerpoint/2010/main" val="30331395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幻灯片图像占位符 1">
            <a:extLst>
              <a:ext uri="{FF2B5EF4-FFF2-40B4-BE49-F238E27FC236}">
                <a16:creationId xmlns="" xmlns:a16="http://schemas.microsoft.com/office/drawing/2014/main" id="{B6CD69EE-31CC-49E7-B847-378C0EFE8493}"/>
              </a:ext>
            </a:extLst>
          </p:cNvPr>
          <p:cNvSpPr>
            <a:spLocks noGrp="1" noRot="1" noChangeAspect="1" noChangeArrowheads="1" noTextEdit="1"/>
          </p:cNvSpPr>
          <p:nvPr>
            <p:ph type="sldImg"/>
          </p:nvPr>
        </p:nvSpPr>
        <p:spPr>
          <a:xfrm>
            <a:off x="381000" y="685800"/>
            <a:ext cx="6096000" cy="3429000"/>
          </a:xfrm>
          <a:ln/>
        </p:spPr>
      </p:sp>
      <p:sp>
        <p:nvSpPr>
          <p:cNvPr id="284675" name="备注占位符 2">
            <a:extLst>
              <a:ext uri="{FF2B5EF4-FFF2-40B4-BE49-F238E27FC236}">
                <a16:creationId xmlns="" xmlns:a16="http://schemas.microsoft.com/office/drawing/2014/main" id="{7EDDD344-FDD7-4575-A591-A000D900C97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4676" name="灯片编号占位符 3">
            <a:extLst>
              <a:ext uri="{FF2B5EF4-FFF2-40B4-BE49-F238E27FC236}">
                <a16:creationId xmlns="" xmlns:a16="http://schemas.microsoft.com/office/drawing/2014/main" id="{3506032E-7659-4DB7-8130-B7C5BB0598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7804560-08A1-491F-9F43-A90AC1B55E71}" type="slidenum">
              <a:rPr lang="en-US" altLang="zh-CN" smtClean="0"/>
              <a:pPr>
                <a:spcBef>
                  <a:spcPct val="0"/>
                </a:spcBef>
              </a:pPr>
              <a:t>18</a:t>
            </a:fld>
            <a:endParaRPr lang="en-US" altLang="zh-CN"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幻灯片图像占位符 1">
            <a:extLst>
              <a:ext uri="{FF2B5EF4-FFF2-40B4-BE49-F238E27FC236}">
                <a16:creationId xmlns="" xmlns:a16="http://schemas.microsoft.com/office/drawing/2014/main" id="{B953A1A0-A320-4F81-9837-547480E73781}"/>
              </a:ext>
            </a:extLst>
          </p:cNvPr>
          <p:cNvSpPr>
            <a:spLocks noGrp="1" noRot="1" noChangeAspect="1" noChangeArrowheads="1" noTextEdit="1"/>
          </p:cNvSpPr>
          <p:nvPr>
            <p:ph type="sldImg"/>
          </p:nvPr>
        </p:nvSpPr>
        <p:spPr>
          <a:xfrm>
            <a:off x="381000" y="685800"/>
            <a:ext cx="6096000" cy="3429000"/>
          </a:xfrm>
          <a:ln/>
        </p:spPr>
      </p:sp>
      <p:sp>
        <p:nvSpPr>
          <p:cNvPr id="286723" name="备注占位符 2">
            <a:extLst>
              <a:ext uri="{FF2B5EF4-FFF2-40B4-BE49-F238E27FC236}">
                <a16:creationId xmlns="" xmlns:a16="http://schemas.microsoft.com/office/drawing/2014/main" id="{2D2837DA-9F91-4876-8FF3-491E6F07A5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6724" name="灯片编号占位符 3">
            <a:extLst>
              <a:ext uri="{FF2B5EF4-FFF2-40B4-BE49-F238E27FC236}">
                <a16:creationId xmlns="" xmlns:a16="http://schemas.microsoft.com/office/drawing/2014/main" id="{55E0402D-3AEB-4B36-A936-FF42675C82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6A21F53-8E1F-430D-9B9F-2FFAEE759D69}" type="slidenum">
              <a:rPr lang="en-US" altLang="zh-CN" smtClean="0"/>
              <a:pPr>
                <a:spcBef>
                  <a:spcPct val="0"/>
                </a:spcBef>
              </a:pPr>
              <a:t>19</a:t>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幻灯片图像占位符 1">
            <a:extLst>
              <a:ext uri="{FF2B5EF4-FFF2-40B4-BE49-F238E27FC236}">
                <a16:creationId xmlns="" xmlns:a16="http://schemas.microsoft.com/office/drawing/2014/main" id="{5936203B-6531-427D-A555-F6477070B812}"/>
              </a:ext>
            </a:extLst>
          </p:cNvPr>
          <p:cNvSpPr>
            <a:spLocks noGrp="1" noRot="1" noChangeAspect="1" noChangeArrowheads="1" noTextEdit="1"/>
          </p:cNvSpPr>
          <p:nvPr>
            <p:ph type="sldImg"/>
          </p:nvPr>
        </p:nvSpPr>
        <p:spPr>
          <a:xfrm>
            <a:off x="381000" y="685800"/>
            <a:ext cx="6096000" cy="3429000"/>
          </a:xfrm>
          <a:ln/>
        </p:spPr>
      </p:sp>
      <p:sp>
        <p:nvSpPr>
          <p:cNvPr id="231427" name="备注占位符 2">
            <a:extLst>
              <a:ext uri="{FF2B5EF4-FFF2-40B4-BE49-F238E27FC236}">
                <a16:creationId xmlns="" xmlns:a16="http://schemas.microsoft.com/office/drawing/2014/main" id="{47EB08C4-AF22-49AF-83C5-9C42CCD038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31428" name="灯片编号占位符 3">
            <a:extLst>
              <a:ext uri="{FF2B5EF4-FFF2-40B4-BE49-F238E27FC236}">
                <a16:creationId xmlns="" xmlns:a16="http://schemas.microsoft.com/office/drawing/2014/main" id="{8C50D7CC-E450-46A1-AECD-1C3B1C0B729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1577681-27FD-44FA-9AD2-29CB35113D3B}" type="slidenum">
              <a:rPr lang="en-US" altLang="zh-CN" smtClean="0"/>
              <a:pPr>
                <a:spcBef>
                  <a:spcPct val="0"/>
                </a:spcBef>
              </a:pPr>
              <a:t>2</a:t>
            </a:fld>
            <a:endParaRPr lang="en-US" altLang="zh-C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幻灯片图像占位符 1">
            <a:extLst>
              <a:ext uri="{FF2B5EF4-FFF2-40B4-BE49-F238E27FC236}">
                <a16:creationId xmlns="" xmlns:a16="http://schemas.microsoft.com/office/drawing/2014/main" id="{BF770CDD-4BCB-4F9B-9178-A2119E6AC414}"/>
              </a:ext>
            </a:extLst>
          </p:cNvPr>
          <p:cNvSpPr>
            <a:spLocks noGrp="1" noRot="1" noChangeAspect="1" noChangeArrowheads="1" noTextEdit="1"/>
          </p:cNvSpPr>
          <p:nvPr>
            <p:ph type="sldImg"/>
          </p:nvPr>
        </p:nvSpPr>
        <p:spPr>
          <a:xfrm>
            <a:off x="381000" y="685800"/>
            <a:ext cx="6096000" cy="3429000"/>
          </a:xfrm>
          <a:ln/>
        </p:spPr>
      </p:sp>
      <p:sp>
        <p:nvSpPr>
          <p:cNvPr id="292867" name="备注占位符 2">
            <a:extLst>
              <a:ext uri="{FF2B5EF4-FFF2-40B4-BE49-F238E27FC236}">
                <a16:creationId xmlns="" xmlns:a16="http://schemas.microsoft.com/office/drawing/2014/main" id="{84A60C3C-8C0A-47D9-BDE5-4CDD8680A3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2868" name="灯片编号占位符 3">
            <a:extLst>
              <a:ext uri="{FF2B5EF4-FFF2-40B4-BE49-F238E27FC236}">
                <a16:creationId xmlns="" xmlns:a16="http://schemas.microsoft.com/office/drawing/2014/main" id="{23C57AA7-2108-4D5E-898F-34A850C5429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661BBB7-27EF-43BD-9E87-4289823639D9}" type="slidenum">
              <a:rPr lang="en-US" altLang="zh-CN" smtClean="0"/>
              <a:pPr>
                <a:spcBef>
                  <a:spcPct val="0"/>
                </a:spcBef>
              </a:pPr>
              <a:t>21</a:t>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幻灯片图像占位符 1">
            <a:extLst>
              <a:ext uri="{FF2B5EF4-FFF2-40B4-BE49-F238E27FC236}">
                <a16:creationId xmlns="" xmlns:a16="http://schemas.microsoft.com/office/drawing/2014/main" id="{F959A08E-7975-4071-B547-A99180C00F83}"/>
              </a:ext>
            </a:extLst>
          </p:cNvPr>
          <p:cNvSpPr>
            <a:spLocks noGrp="1" noRot="1" noChangeAspect="1" noChangeArrowheads="1" noTextEdit="1"/>
          </p:cNvSpPr>
          <p:nvPr>
            <p:ph type="sldImg"/>
          </p:nvPr>
        </p:nvSpPr>
        <p:spPr>
          <a:xfrm>
            <a:off x="381000" y="685800"/>
            <a:ext cx="6096000" cy="3429000"/>
          </a:xfrm>
          <a:ln/>
        </p:spPr>
      </p:sp>
      <p:sp>
        <p:nvSpPr>
          <p:cNvPr id="235523" name="备注占位符 2">
            <a:extLst>
              <a:ext uri="{FF2B5EF4-FFF2-40B4-BE49-F238E27FC236}">
                <a16:creationId xmlns="" xmlns:a16="http://schemas.microsoft.com/office/drawing/2014/main" id="{A3D98F90-B1AE-4499-9ECC-199AB298D1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35524" name="灯片编号占位符 3">
            <a:extLst>
              <a:ext uri="{FF2B5EF4-FFF2-40B4-BE49-F238E27FC236}">
                <a16:creationId xmlns="" xmlns:a16="http://schemas.microsoft.com/office/drawing/2014/main" id="{DAA6AB00-59BD-4FF5-9E51-B3AF2FA26A9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207269D0-8028-4516-8866-3EC11BB67CC7}" type="slidenum">
              <a:rPr lang="en-US" altLang="zh-CN" smtClean="0"/>
              <a:pPr>
                <a:spcBef>
                  <a:spcPct val="0"/>
                </a:spcBef>
              </a:pPr>
              <a:t>3</a:t>
            </a:fld>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幻灯片图像占位符 1">
            <a:extLst>
              <a:ext uri="{FF2B5EF4-FFF2-40B4-BE49-F238E27FC236}">
                <a16:creationId xmlns="" xmlns:a16="http://schemas.microsoft.com/office/drawing/2014/main" id="{7AC7F0FE-C1BE-421F-9951-3713AD94E00E}"/>
              </a:ext>
            </a:extLst>
          </p:cNvPr>
          <p:cNvSpPr>
            <a:spLocks noGrp="1" noRot="1" noChangeAspect="1" noChangeArrowheads="1" noTextEdit="1"/>
          </p:cNvSpPr>
          <p:nvPr>
            <p:ph type="sldImg"/>
          </p:nvPr>
        </p:nvSpPr>
        <p:spPr>
          <a:xfrm>
            <a:off x="381000" y="685800"/>
            <a:ext cx="6096000" cy="3429000"/>
          </a:xfrm>
          <a:ln/>
        </p:spPr>
      </p:sp>
      <p:sp>
        <p:nvSpPr>
          <p:cNvPr id="253955" name="备注占位符 2">
            <a:extLst>
              <a:ext uri="{FF2B5EF4-FFF2-40B4-BE49-F238E27FC236}">
                <a16:creationId xmlns="" xmlns:a16="http://schemas.microsoft.com/office/drawing/2014/main" id="{1F47E2C7-2720-4AFE-82AD-6811DED676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53956" name="灯片编号占位符 3">
            <a:extLst>
              <a:ext uri="{FF2B5EF4-FFF2-40B4-BE49-F238E27FC236}">
                <a16:creationId xmlns="" xmlns:a16="http://schemas.microsoft.com/office/drawing/2014/main" id="{E74FF19C-0198-43A2-BC71-D112124A56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9D614C6-3A7E-4575-8BAC-D8EF660F1BB3}" type="slidenum">
              <a:rPr lang="en-US" altLang="zh-CN" smtClean="0"/>
              <a:pPr>
                <a:spcBef>
                  <a:spcPct val="0"/>
                </a:spcBef>
              </a:pPr>
              <a:t>4</a:t>
            </a:fld>
            <a:endParaRPr lang="en-US" altLang="zh-CN" dirty="0"/>
          </a:p>
        </p:txBody>
      </p:sp>
    </p:spTree>
    <p:extLst>
      <p:ext uri="{BB962C8B-B14F-4D97-AF65-F5344CB8AC3E}">
        <p14:creationId xmlns:p14="http://schemas.microsoft.com/office/powerpoint/2010/main" val="2926005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幻灯片图像占位符 1">
            <a:extLst>
              <a:ext uri="{FF2B5EF4-FFF2-40B4-BE49-F238E27FC236}">
                <a16:creationId xmlns="" xmlns:a16="http://schemas.microsoft.com/office/drawing/2014/main" id="{6B162872-1EF2-46F1-8D9F-C2DC62FCAA18}"/>
              </a:ext>
            </a:extLst>
          </p:cNvPr>
          <p:cNvSpPr>
            <a:spLocks noGrp="1" noRot="1" noChangeAspect="1" noChangeArrowheads="1" noTextEdit="1"/>
          </p:cNvSpPr>
          <p:nvPr>
            <p:ph type="sldImg"/>
          </p:nvPr>
        </p:nvSpPr>
        <p:spPr>
          <a:ln/>
        </p:spPr>
      </p:sp>
      <p:sp>
        <p:nvSpPr>
          <p:cNvPr id="245763" name="备注占位符 2">
            <a:extLst>
              <a:ext uri="{FF2B5EF4-FFF2-40B4-BE49-F238E27FC236}">
                <a16:creationId xmlns="" xmlns:a16="http://schemas.microsoft.com/office/drawing/2014/main" id="{DDE42FD3-1109-44F4-BFF4-631E8D0440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45764" name="灯片编号占位符 3">
            <a:extLst>
              <a:ext uri="{FF2B5EF4-FFF2-40B4-BE49-F238E27FC236}">
                <a16:creationId xmlns="" xmlns:a16="http://schemas.microsoft.com/office/drawing/2014/main" id="{AFF369EF-9A22-4450-BE8A-98AEBBA55D7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FE7BE22C-4817-40E5-83ED-DD9E54BB421E}" type="slidenum">
              <a:rPr lang="en-US" altLang="zh-CN" smtClean="0"/>
              <a:pPr>
                <a:spcBef>
                  <a:spcPct val="0"/>
                </a:spcBef>
              </a:pPr>
              <a:t>5</a:t>
            </a:fld>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幻灯片图像占位符 1">
            <a:extLst>
              <a:ext uri="{FF2B5EF4-FFF2-40B4-BE49-F238E27FC236}">
                <a16:creationId xmlns="" xmlns:a16="http://schemas.microsoft.com/office/drawing/2014/main" id="{C9A2B472-3D98-41DC-A531-05DED3332A8D}"/>
              </a:ext>
            </a:extLst>
          </p:cNvPr>
          <p:cNvSpPr>
            <a:spLocks noGrp="1" noRot="1" noChangeAspect="1" noChangeArrowheads="1" noTextEdit="1"/>
          </p:cNvSpPr>
          <p:nvPr>
            <p:ph type="sldImg"/>
          </p:nvPr>
        </p:nvSpPr>
        <p:spPr>
          <a:ln/>
        </p:spPr>
      </p:sp>
      <p:sp>
        <p:nvSpPr>
          <p:cNvPr id="247811" name="备注占位符 2">
            <a:extLst>
              <a:ext uri="{FF2B5EF4-FFF2-40B4-BE49-F238E27FC236}">
                <a16:creationId xmlns="" xmlns:a16="http://schemas.microsoft.com/office/drawing/2014/main" id="{A0A82994-ADA0-4D1C-95D4-90EDD5D841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47812" name="灯片编号占位符 3">
            <a:extLst>
              <a:ext uri="{FF2B5EF4-FFF2-40B4-BE49-F238E27FC236}">
                <a16:creationId xmlns="" xmlns:a16="http://schemas.microsoft.com/office/drawing/2014/main" id="{E1D541FE-8F45-4AD7-9A1C-F51DB9839A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991E8A86-9438-4C6B-A0B9-3DECB3582881}" type="slidenum">
              <a:rPr lang="en-US" altLang="zh-CN" smtClean="0"/>
              <a:pPr>
                <a:spcBef>
                  <a:spcPct val="0"/>
                </a:spcBef>
              </a:pPr>
              <a:t>6</a:t>
            </a:fld>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幻灯片图像占位符 1">
            <a:extLst>
              <a:ext uri="{FF2B5EF4-FFF2-40B4-BE49-F238E27FC236}">
                <a16:creationId xmlns="" xmlns:a16="http://schemas.microsoft.com/office/drawing/2014/main" id="{3EF9B0F9-BB3E-4BC7-A101-7D8255888BD1}"/>
              </a:ext>
            </a:extLst>
          </p:cNvPr>
          <p:cNvSpPr>
            <a:spLocks noGrp="1" noRot="1" noChangeAspect="1" noChangeArrowheads="1" noTextEdit="1"/>
          </p:cNvSpPr>
          <p:nvPr>
            <p:ph type="sldImg"/>
          </p:nvPr>
        </p:nvSpPr>
        <p:spPr>
          <a:ln/>
        </p:spPr>
      </p:sp>
      <p:sp>
        <p:nvSpPr>
          <p:cNvPr id="249859" name="备注占位符 2">
            <a:extLst>
              <a:ext uri="{FF2B5EF4-FFF2-40B4-BE49-F238E27FC236}">
                <a16:creationId xmlns="" xmlns:a16="http://schemas.microsoft.com/office/drawing/2014/main" id="{2F455972-2626-4C97-928B-754E763254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课间电话。</a:t>
            </a:r>
          </a:p>
        </p:txBody>
      </p:sp>
      <p:sp>
        <p:nvSpPr>
          <p:cNvPr id="249860" name="灯片编号占位符 3">
            <a:extLst>
              <a:ext uri="{FF2B5EF4-FFF2-40B4-BE49-F238E27FC236}">
                <a16:creationId xmlns="" xmlns:a16="http://schemas.microsoft.com/office/drawing/2014/main" id="{9692280A-A491-4DA6-9F3D-B18361D1D6A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1C0F564-F464-4696-A830-5B6BBF3AA006}" type="slidenum">
              <a:rPr lang="en-US" altLang="zh-CN" smtClean="0"/>
              <a:pPr>
                <a:spcBef>
                  <a:spcPct val="0"/>
                </a:spcBef>
              </a:pPr>
              <a:t>7</a:t>
            </a:fld>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幻灯片图像占位符 1">
            <a:extLst>
              <a:ext uri="{FF2B5EF4-FFF2-40B4-BE49-F238E27FC236}">
                <a16:creationId xmlns="" xmlns:a16="http://schemas.microsoft.com/office/drawing/2014/main" id="{8BAB982B-C1D2-4211-8F56-6D438F991CBA}"/>
              </a:ext>
            </a:extLst>
          </p:cNvPr>
          <p:cNvSpPr>
            <a:spLocks noGrp="1" noRot="1" noChangeAspect="1" noChangeArrowheads="1" noTextEdit="1"/>
          </p:cNvSpPr>
          <p:nvPr>
            <p:ph type="sldImg"/>
          </p:nvPr>
        </p:nvSpPr>
        <p:spPr>
          <a:ln/>
        </p:spPr>
      </p:sp>
      <p:sp>
        <p:nvSpPr>
          <p:cNvPr id="251907" name="备注占位符 2">
            <a:extLst>
              <a:ext uri="{FF2B5EF4-FFF2-40B4-BE49-F238E27FC236}">
                <a16:creationId xmlns="" xmlns:a16="http://schemas.microsoft.com/office/drawing/2014/main" id="{5CDB06EE-C852-48AB-98A8-21870E97777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a:t>2.</a:t>
            </a:r>
            <a:r>
              <a:rPr lang="zh-CN" altLang="en-US"/>
              <a:t>违反国家强制性规定时停止评审</a:t>
            </a:r>
            <a:endParaRPr lang="en-US" altLang="zh-CN" dirty="0"/>
          </a:p>
          <a:p>
            <a:endParaRPr lang="zh-CN" altLang="en-US"/>
          </a:p>
        </p:txBody>
      </p:sp>
      <p:sp>
        <p:nvSpPr>
          <p:cNvPr id="251908" name="灯片编号占位符 3">
            <a:extLst>
              <a:ext uri="{FF2B5EF4-FFF2-40B4-BE49-F238E27FC236}">
                <a16:creationId xmlns="" xmlns:a16="http://schemas.microsoft.com/office/drawing/2014/main" id="{9EAB87E9-F868-4689-8756-ADA2D9DE79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4447C6C-6721-46D6-8A27-77E29348D4AA}" type="slidenum">
              <a:rPr lang="en-US" altLang="zh-CN" smtClean="0"/>
              <a:pPr>
                <a:spcBef>
                  <a:spcPct val="0"/>
                </a:spcBef>
              </a:pPr>
              <a:t>8</a:t>
            </a:fld>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幻灯片图像占位符 1">
            <a:extLst>
              <a:ext uri="{FF2B5EF4-FFF2-40B4-BE49-F238E27FC236}">
                <a16:creationId xmlns="" xmlns:a16="http://schemas.microsoft.com/office/drawing/2014/main" id="{7AC7F0FE-C1BE-421F-9951-3713AD94E00E}"/>
              </a:ext>
            </a:extLst>
          </p:cNvPr>
          <p:cNvSpPr>
            <a:spLocks noGrp="1" noRot="1" noChangeAspect="1" noChangeArrowheads="1" noTextEdit="1"/>
          </p:cNvSpPr>
          <p:nvPr>
            <p:ph type="sldImg"/>
          </p:nvPr>
        </p:nvSpPr>
        <p:spPr>
          <a:xfrm>
            <a:off x="381000" y="685800"/>
            <a:ext cx="6096000" cy="3429000"/>
          </a:xfrm>
          <a:ln/>
        </p:spPr>
      </p:sp>
      <p:sp>
        <p:nvSpPr>
          <p:cNvPr id="253955" name="备注占位符 2">
            <a:extLst>
              <a:ext uri="{FF2B5EF4-FFF2-40B4-BE49-F238E27FC236}">
                <a16:creationId xmlns="" xmlns:a16="http://schemas.microsoft.com/office/drawing/2014/main" id="{1F47E2C7-2720-4AFE-82AD-6811DED676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53956" name="灯片编号占位符 3">
            <a:extLst>
              <a:ext uri="{FF2B5EF4-FFF2-40B4-BE49-F238E27FC236}">
                <a16:creationId xmlns="" xmlns:a16="http://schemas.microsoft.com/office/drawing/2014/main" id="{E74FF19C-0198-43A2-BC71-D112124A56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9D614C6-3A7E-4575-8BAC-D8EF660F1BB3}" type="slidenum">
              <a:rPr lang="en-US" altLang="zh-CN" smtClean="0"/>
              <a:pPr>
                <a:spcBef>
                  <a:spcPct val="0"/>
                </a:spcBef>
              </a:pPr>
              <a:t>9</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910080" y="359898"/>
            <a:ext cx="9875520" cy="1472184"/>
          </a:xfrm>
        </p:spPr>
        <p:txBody>
          <a:bodyPr anchor="b"/>
          <a:lstStyle>
            <a:lvl1pPr algn="l">
              <a:defRPr/>
            </a:lvl1pPr>
            <a:extLst/>
          </a:lstStyle>
          <a:p>
            <a:r>
              <a:rPr lang="zh-CN" altLang="en-US" dirty="0"/>
              <a:t>单击此处编辑母版标题样式</a:t>
            </a:r>
            <a:endParaRPr lang="en-US" dirty="0"/>
          </a:p>
        </p:txBody>
      </p:sp>
      <p:sp>
        <p:nvSpPr>
          <p:cNvPr id="22" name="副标题 21"/>
          <p:cNvSpPr>
            <a:spLocks noGrp="1"/>
          </p:cNvSpPr>
          <p:nvPr>
            <p:ph type="subTitle" idx="1"/>
          </p:nvPr>
        </p:nvSpPr>
        <p:spPr>
          <a:xfrm>
            <a:off x="1910080" y="1850064"/>
            <a:ext cx="9875520" cy="1752600"/>
          </a:xfrm>
        </p:spPr>
        <p:txBody>
          <a:bodyPr tIns="0"/>
          <a:lstStyle>
            <a:lvl1pPr marL="27431" indent="0" algn="l">
              <a:buNone/>
              <a:defRPr sz="2600">
                <a:solidFill>
                  <a:schemeClr val="tx2">
                    <a:shade val="30000"/>
                    <a:satMod val="150000"/>
                  </a:schemeClr>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4" name="日期占位符 23">
            <a:extLst>
              <a:ext uri="{FF2B5EF4-FFF2-40B4-BE49-F238E27FC236}">
                <a16:creationId xmlns="" xmlns:a16="http://schemas.microsoft.com/office/drawing/2014/main" id="{16251C18-17EE-4CDF-BB09-32382271EB28}"/>
              </a:ext>
            </a:extLst>
          </p:cNvPr>
          <p:cNvSpPr>
            <a:spLocks noGrp="1"/>
          </p:cNvSpPr>
          <p:nvPr>
            <p:ph type="dt" sz="half" idx="10"/>
          </p:nvPr>
        </p:nvSpPr>
        <p:spPr/>
        <p:txBody>
          <a:bodyPr/>
          <a:lstStyle>
            <a:lvl1pPr>
              <a:defRPr/>
            </a:lvl1pPr>
          </a:lstStyle>
          <a:p>
            <a:pPr>
              <a:defRPr/>
            </a:pPr>
            <a:fld id="{7DC47E67-AE31-4590-836A-8D4A4F5A39AF}"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F02F744D-A6D9-445D-AB48-31202D998B3D}"/>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9D3B1784-B7CA-4C44-AC6E-56DE73F27878}"/>
              </a:ext>
            </a:extLst>
          </p:cNvPr>
          <p:cNvSpPr>
            <a:spLocks noGrp="1"/>
          </p:cNvSpPr>
          <p:nvPr>
            <p:ph type="sldNum" sz="quarter" idx="12"/>
          </p:nvPr>
        </p:nvSpPr>
        <p:spPr/>
        <p:txBody>
          <a:bodyPr/>
          <a:lstStyle>
            <a:lvl1pPr>
              <a:defRPr/>
            </a:lvl1pPr>
          </a:lstStyle>
          <a:p>
            <a:pPr>
              <a:defRPr/>
            </a:pPr>
            <a:fld id="{64D3F32A-6E4A-46C1-AEAA-C13DB58A2776}" type="slidenum">
              <a:rPr lang="en-US" altLang="zh-CN"/>
              <a:pPr>
                <a:defRPr/>
              </a:pPr>
              <a:t>‹#›</a:t>
            </a:fld>
            <a:endParaRPr lang="en-US" altLang="zh-CN"/>
          </a:p>
        </p:txBody>
      </p:sp>
    </p:spTree>
    <p:extLst>
      <p:ext uri="{BB962C8B-B14F-4D97-AF65-F5344CB8AC3E}">
        <p14:creationId xmlns:p14="http://schemas.microsoft.com/office/powerpoint/2010/main" val="312356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 xmlns:a16="http://schemas.microsoft.com/office/drawing/2014/main" id="{D91C7232-5337-46CB-B947-47DD1B5C01A0}"/>
              </a:ext>
            </a:extLst>
          </p:cNvPr>
          <p:cNvSpPr>
            <a:spLocks noGrp="1"/>
          </p:cNvSpPr>
          <p:nvPr>
            <p:ph type="dt" sz="half" idx="10"/>
          </p:nvPr>
        </p:nvSpPr>
        <p:spPr/>
        <p:txBody>
          <a:bodyPr/>
          <a:lstStyle>
            <a:lvl1pPr>
              <a:defRPr/>
            </a:lvl1pPr>
          </a:lstStyle>
          <a:p>
            <a:pPr>
              <a:defRPr/>
            </a:pPr>
            <a:fld id="{CDA318AF-1D5D-4324-850C-BF522FBDCCA2}"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B8F7E7A0-5082-4D52-B6CC-A863D825463A}"/>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DCDEE931-9C8B-4FF6-9153-4A70BA99366F}"/>
              </a:ext>
            </a:extLst>
          </p:cNvPr>
          <p:cNvSpPr>
            <a:spLocks noGrp="1"/>
          </p:cNvSpPr>
          <p:nvPr>
            <p:ph type="sldNum" sz="quarter" idx="12"/>
          </p:nvPr>
        </p:nvSpPr>
        <p:spPr/>
        <p:txBody>
          <a:bodyPr/>
          <a:lstStyle>
            <a:lvl1pPr>
              <a:defRPr/>
            </a:lvl1pPr>
          </a:lstStyle>
          <a:p>
            <a:pPr>
              <a:defRPr/>
            </a:pPr>
            <a:fld id="{5295A87D-E379-4637-873A-127FCC0E006D}" type="slidenum">
              <a:rPr lang="en-US" altLang="zh-CN"/>
              <a:pPr>
                <a:defRPr/>
              </a:pPr>
              <a:t>‹#›</a:t>
            </a:fld>
            <a:endParaRPr lang="en-US" altLang="zh-CN"/>
          </a:p>
        </p:txBody>
      </p:sp>
    </p:spTree>
    <p:extLst>
      <p:ext uri="{BB962C8B-B14F-4D97-AF65-F5344CB8AC3E}">
        <p14:creationId xmlns:p14="http://schemas.microsoft.com/office/powerpoint/2010/main" val="300902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44000" y="274644"/>
            <a:ext cx="2438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524000" y="274645"/>
            <a:ext cx="7416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 xmlns:a16="http://schemas.microsoft.com/office/drawing/2014/main" id="{266CB83E-C799-4311-A670-D4B15FDDA255}"/>
              </a:ext>
            </a:extLst>
          </p:cNvPr>
          <p:cNvSpPr>
            <a:spLocks noGrp="1"/>
          </p:cNvSpPr>
          <p:nvPr>
            <p:ph type="dt" sz="half" idx="10"/>
          </p:nvPr>
        </p:nvSpPr>
        <p:spPr/>
        <p:txBody>
          <a:bodyPr/>
          <a:lstStyle>
            <a:lvl1pPr>
              <a:defRPr/>
            </a:lvl1pPr>
          </a:lstStyle>
          <a:p>
            <a:pPr>
              <a:defRPr/>
            </a:pPr>
            <a:fld id="{B5B402B8-D633-4B6F-880E-EF2604551498}"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6D4E4523-9B0F-4FFE-9625-F9A236BB6956}"/>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07DB27D6-6F95-4E23-A7EB-C924335A4EAA}"/>
              </a:ext>
            </a:extLst>
          </p:cNvPr>
          <p:cNvSpPr>
            <a:spLocks noGrp="1"/>
          </p:cNvSpPr>
          <p:nvPr>
            <p:ph type="sldNum" sz="quarter" idx="12"/>
          </p:nvPr>
        </p:nvSpPr>
        <p:spPr/>
        <p:txBody>
          <a:bodyPr/>
          <a:lstStyle>
            <a:lvl1pPr>
              <a:defRPr/>
            </a:lvl1pPr>
          </a:lstStyle>
          <a:p>
            <a:pPr>
              <a:defRPr/>
            </a:pPr>
            <a:fld id="{44DAD4C1-9BF7-4C5D-AA4F-16EEDF9FBC4C}" type="slidenum">
              <a:rPr lang="en-US" altLang="zh-CN"/>
              <a:pPr>
                <a:defRPr/>
              </a:pPr>
              <a:t>‹#›</a:t>
            </a:fld>
            <a:endParaRPr lang="en-US" altLang="zh-CN"/>
          </a:p>
        </p:txBody>
      </p:sp>
    </p:spTree>
    <p:extLst>
      <p:ext uri="{BB962C8B-B14F-4D97-AF65-F5344CB8AC3E}">
        <p14:creationId xmlns:p14="http://schemas.microsoft.com/office/powerpoint/2010/main" val="253175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en-US" dirty="0"/>
          </a:p>
        </p:txBody>
      </p:sp>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日期占位符 23">
            <a:extLst>
              <a:ext uri="{FF2B5EF4-FFF2-40B4-BE49-F238E27FC236}">
                <a16:creationId xmlns="" xmlns:a16="http://schemas.microsoft.com/office/drawing/2014/main" id="{E2B1F938-D3D9-42FA-A39B-BEEFC4132441}"/>
              </a:ext>
            </a:extLst>
          </p:cNvPr>
          <p:cNvSpPr>
            <a:spLocks noGrp="1"/>
          </p:cNvSpPr>
          <p:nvPr>
            <p:ph type="dt" sz="half" idx="10"/>
          </p:nvPr>
        </p:nvSpPr>
        <p:spPr/>
        <p:txBody>
          <a:bodyPr/>
          <a:lstStyle>
            <a:lvl1pPr>
              <a:defRPr/>
            </a:lvl1pPr>
          </a:lstStyle>
          <a:p>
            <a:pPr>
              <a:defRPr/>
            </a:pPr>
            <a:fld id="{34BC14B7-B50F-45B3-B4B3-85320D547330}"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320FDC37-69ED-4F72-A8CA-781A568C80DE}"/>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49659208-B437-4A8A-97F0-83D212783F24}"/>
              </a:ext>
            </a:extLst>
          </p:cNvPr>
          <p:cNvSpPr>
            <a:spLocks noGrp="1"/>
          </p:cNvSpPr>
          <p:nvPr>
            <p:ph type="sldNum" sz="quarter" idx="12"/>
          </p:nvPr>
        </p:nvSpPr>
        <p:spPr/>
        <p:txBody>
          <a:bodyPr/>
          <a:lstStyle>
            <a:lvl1pPr>
              <a:defRPr/>
            </a:lvl1pPr>
          </a:lstStyle>
          <a:p>
            <a:pPr>
              <a:defRPr/>
            </a:pPr>
            <a:fld id="{C5BF1541-83C3-4E7E-9C94-B2948ECC0CCB}" type="slidenum">
              <a:rPr lang="en-US" altLang="zh-CN"/>
              <a:pPr>
                <a:defRPr/>
              </a:pPr>
              <a:t>‹#›</a:t>
            </a:fld>
            <a:endParaRPr lang="en-US" altLang="zh-CN"/>
          </a:p>
        </p:txBody>
      </p:sp>
    </p:spTree>
    <p:extLst>
      <p:ext uri="{BB962C8B-B14F-4D97-AF65-F5344CB8AC3E}">
        <p14:creationId xmlns:p14="http://schemas.microsoft.com/office/powerpoint/2010/main" val="32397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4" name="日期占位符 23">
            <a:extLst>
              <a:ext uri="{FF2B5EF4-FFF2-40B4-BE49-F238E27FC236}">
                <a16:creationId xmlns="" xmlns:a16="http://schemas.microsoft.com/office/drawing/2014/main" id="{40ACDE1F-E631-4A13-B861-ED123FD77AA7}"/>
              </a:ext>
            </a:extLst>
          </p:cNvPr>
          <p:cNvSpPr>
            <a:spLocks noGrp="1"/>
          </p:cNvSpPr>
          <p:nvPr>
            <p:ph type="dt" sz="half" idx="10"/>
          </p:nvPr>
        </p:nvSpPr>
        <p:spPr/>
        <p:txBody>
          <a:bodyPr/>
          <a:lstStyle>
            <a:lvl1pPr>
              <a:defRPr/>
            </a:lvl1pPr>
          </a:lstStyle>
          <a:p>
            <a:pPr>
              <a:defRPr/>
            </a:pPr>
            <a:fld id="{C5DEED56-D2E8-41E0-AE89-AC10D72EF573}" type="datetime1">
              <a:rPr lang="zh-CN" altLang="en-US"/>
              <a:pPr>
                <a:defRPr/>
              </a:pPr>
              <a:t>20/12/9</a:t>
            </a:fld>
            <a:endParaRPr lang="en-US" altLang="zh-CN"/>
          </a:p>
        </p:txBody>
      </p:sp>
      <p:sp>
        <p:nvSpPr>
          <p:cNvPr id="5" name="页脚占位符 9">
            <a:extLst>
              <a:ext uri="{FF2B5EF4-FFF2-40B4-BE49-F238E27FC236}">
                <a16:creationId xmlns="" xmlns:a16="http://schemas.microsoft.com/office/drawing/2014/main" id="{405304BC-FF49-4C85-93E0-2C871F706CC7}"/>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 xmlns:a16="http://schemas.microsoft.com/office/drawing/2014/main" id="{A7C4B9BD-11EA-414B-AEFD-683FEED8FB76}"/>
              </a:ext>
            </a:extLst>
          </p:cNvPr>
          <p:cNvSpPr>
            <a:spLocks noGrp="1"/>
          </p:cNvSpPr>
          <p:nvPr>
            <p:ph type="sldNum" sz="quarter" idx="12"/>
          </p:nvPr>
        </p:nvSpPr>
        <p:spPr/>
        <p:txBody>
          <a:bodyPr/>
          <a:lstStyle>
            <a:lvl1pPr>
              <a:defRPr/>
            </a:lvl1pPr>
          </a:lstStyle>
          <a:p>
            <a:pPr>
              <a:defRPr/>
            </a:pPr>
            <a:fld id="{8B4E1F65-1710-40C5-BB4C-781C0D47EF86}" type="slidenum">
              <a:rPr lang="en-US" altLang="zh-CN"/>
              <a:pPr>
                <a:defRPr/>
              </a:pPr>
              <a:t>‹#›</a:t>
            </a:fld>
            <a:endParaRPr lang="en-US" altLang="zh-CN"/>
          </a:p>
        </p:txBody>
      </p:sp>
    </p:spTree>
    <p:extLst>
      <p:ext uri="{BB962C8B-B14F-4D97-AF65-F5344CB8AC3E}">
        <p14:creationId xmlns:p14="http://schemas.microsoft.com/office/powerpoint/2010/main" val="621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 xmlns:a16="http://schemas.microsoft.com/office/drawing/2014/main" id="{3DC746EE-E152-498C-8F22-222D12988D6C}"/>
              </a:ext>
            </a:extLst>
          </p:cNvPr>
          <p:cNvSpPr>
            <a:spLocks noGrp="1"/>
          </p:cNvSpPr>
          <p:nvPr>
            <p:ph type="dt" sz="half" idx="10"/>
          </p:nvPr>
        </p:nvSpPr>
        <p:spPr/>
        <p:txBody>
          <a:bodyPr/>
          <a:lstStyle>
            <a:lvl1pPr>
              <a:defRPr/>
            </a:lvl1pPr>
          </a:lstStyle>
          <a:p>
            <a:pPr>
              <a:defRPr/>
            </a:pPr>
            <a:fld id="{5EA208EE-42D1-4E69-94F6-490B0DB3D9F3}" type="datetime1">
              <a:rPr lang="zh-CN" altLang="en-US"/>
              <a:pPr>
                <a:defRPr/>
              </a:pPr>
              <a:t>20/12/9</a:t>
            </a:fld>
            <a:endParaRPr lang="en-US" altLang="zh-CN"/>
          </a:p>
        </p:txBody>
      </p:sp>
      <p:sp>
        <p:nvSpPr>
          <p:cNvPr id="6" name="页脚占位符 9">
            <a:extLst>
              <a:ext uri="{FF2B5EF4-FFF2-40B4-BE49-F238E27FC236}">
                <a16:creationId xmlns="" xmlns:a16="http://schemas.microsoft.com/office/drawing/2014/main" id="{6E636885-6EB7-468C-8A87-E5266B261DE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 xmlns:a16="http://schemas.microsoft.com/office/drawing/2014/main" id="{145E471B-5EF5-4A0E-A7FF-A2C01D829EDA}"/>
              </a:ext>
            </a:extLst>
          </p:cNvPr>
          <p:cNvSpPr>
            <a:spLocks noGrp="1"/>
          </p:cNvSpPr>
          <p:nvPr>
            <p:ph type="sldNum" sz="quarter" idx="12"/>
          </p:nvPr>
        </p:nvSpPr>
        <p:spPr/>
        <p:txBody>
          <a:bodyPr/>
          <a:lstStyle>
            <a:lvl1pPr>
              <a:defRPr/>
            </a:lvl1pPr>
          </a:lstStyle>
          <a:p>
            <a:pPr>
              <a:defRPr/>
            </a:pPr>
            <a:fld id="{94BA1F43-78B1-4019-B0EE-CAEE27EB549D}" type="slidenum">
              <a:rPr lang="en-US" altLang="zh-CN"/>
              <a:pPr>
                <a:defRPr/>
              </a:pPr>
              <a:t>‹#›</a:t>
            </a:fld>
            <a:endParaRPr lang="en-US" altLang="zh-CN"/>
          </a:p>
        </p:txBody>
      </p:sp>
    </p:spTree>
    <p:extLst>
      <p:ext uri="{BB962C8B-B14F-4D97-AF65-F5344CB8AC3E}">
        <p14:creationId xmlns:p14="http://schemas.microsoft.com/office/powerpoint/2010/main" val="175773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5160336"/>
            <a:ext cx="109728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23">
            <a:extLst>
              <a:ext uri="{FF2B5EF4-FFF2-40B4-BE49-F238E27FC236}">
                <a16:creationId xmlns="" xmlns:a16="http://schemas.microsoft.com/office/drawing/2014/main" id="{8227D421-5EA2-440C-892C-7D2835BC3A6F}"/>
              </a:ext>
            </a:extLst>
          </p:cNvPr>
          <p:cNvSpPr>
            <a:spLocks noGrp="1"/>
          </p:cNvSpPr>
          <p:nvPr>
            <p:ph type="dt" sz="half" idx="10"/>
          </p:nvPr>
        </p:nvSpPr>
        <p:spPr/>
        <p:txBody>
          <a:bodyPr/>
          <a:lstStyle>
            <a:lvl1pPr>
              <a:defRPr/>
            </a:lvl1pPr>
          </a:lstStyle>
          <a:p>
            <a:pPr>
              <a:defRPr/>
            </a:pPr>
            <a:fld id="{50DCC797-13F5-4BFB-9A6B-CFAA295CBD01}" type="datetime1">
              <a:rPr lang="zh-CN" altLang="en-US"/>
              <a:pPr>
                <a:defRPr/>
              </a:pPr>
              <a:t>20/12/9</a:t>
            </a:fld>
            <a:endParaRPr lang="en-US" altLang="zh-CN"/>
          </a:p>
        </p:txBody>
      </p:sp>
      <p:sp>
        <p:nvSpPr>
          <p:cNvPr id="8" name="页脚占位符 9">
            <a:extLst>
              <a:ext uri="{FF2B5EF4-FFF2-40B4-BE49-F238E27FC236}">
                <a16:creationId xmlns="" xmlns:a16="http://schemas.microsoft.com/office/drawing/2014/main" id="{AB2B31E4-69A8-457E-958D-31529F6EC347}"/>
              </a:ext>
            </a:extLst>
          </p:cNvPr>
          <p:cNvSpPr>
            <a:spLocks noGrp="1"/>
          </p:cNvSpPr>
          <p:nvPr>
            <p:ph type="ftr" sz="quarter" idx="11"/>
          </p:nvPr>
        </p:nvSpPr>
        <p:spPr/>
        <p:txBody>
          <a:bodyPr/>
          <a:lstStyle>
            <a:lvl1pPr>
              <a:defRPr/>
            </a:lvl1pPr>
          </a:lstStyle>
          <a:p>
            <a:pPr>
              <a:defRPr/>
            </a:pPr>
            <a:r>
              <a:rPr lang="en-US" altLang="zh-CN"/>
              <a:t>合同法</a:t>
            </a:r>
          </a:p>
        </p:txBody>
      </p:sp>
      <p:sp>
        <p:nvSpPr>
          <p:cNvPr id="9" name="灯片编号占位符 21">
            <a:extLst>
              <a:ext uri="{FF2B5EF4-FFF2-40B4-BE49-F238E27FC236}">
                <a16:creationId xmlns="" xmlns:a16="http://schemas.microsoft.com/office/drawing/2014/main" id="{75B02176-9FDE-4CC1-95E1-C30DF387DD6C}"/>
              </a:ext>
            </a:extLst>
          </p:cNvPr>
          <p:cNvSpPr>
            <a:spLocks noGrp="1"/>
          </p:cNvSpPr>
          <p:nvPr>
            <p:ph type="sldNum" sz="quarter" idx="12"/>
          </p:nvPr>
        </p:nvSpPr>
        <p:spPr/>
        <p:txBody>
          <a:bodyPr/>
          <a:lstStyle>
            <a:lvl1pPr>
              <a:defRPr/>
            </a:lvl1pPr>
          </a:lstStyle>
          <a:p>
            <a:pPr>
              <a:defRPr/>
            </a:pPr>
            <a:fld id="{B27DB455-3643-4A87-920D-DDE0F71C97C1}" type="slidenum">
              <a:rPr lang="en-US" altLang="zh-CN"/>
              <a:pPr>
                <a:defRPr/>
              </a:pPr>
              <a:t>‹#›</a:t>
            </a:fld>
            <a:endParaRPr lang="en-US" altLang="zh-CN"/>
          </a:p>
        </p:txBody>
      </p:sp>
    </p:spTree>
    <p:extLst>
      <p:ext uri="{BB962C8B-B14F-4D97-AF65-F5344CB8AC3E}">
        <p14:creationId xmlns:p14="http://schemas.microsoft.com/office/powerpoint/2010/main" val="215530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日期占位符 23">
            <a:extLst>
              <a:ext uri="{FF2B5EF4-FFF2-40B4-BE49-F238E27FC236}">
                <a16:creationId xmlns="" xmlns:a16="http://schemas.microsoft.com/office/drawing/2014/main" id="{68B2C1AD-446F-42B0-84CF-1892848354D7}"/>
              </a:ext>
            </a:extLst>
          </p:cNvPr>
          <p:cNvSpPr>
            <a:spLocks noGrp="1"/>
          </p:cNvSpPr>
          <p:nvPr>
            <p:ph type="dt" sz="half" idx="10"/>
          </p:nvPr>
        </p:nvSpPr>
        <p:spPr/>
        <p:txBody>
          <a:bodyPr/>
          <a:lstStyle>
            <a:lvl1pPr>
              <a:defRPr/>
            </a:lvl1pPr>
          </a:lstStyle>
          <a:p>
            <a:pPr>
              <a:defRPr/>
            </a:pPr>
            <a:fld id="{E5BF5594-C058-43B3-B8DA-3D4A682EB2DD}" type="datetime1">
              <a:rPr lang="zh-CN" altLang="en-US"/>
              <a:pPr>
                <a:defRPr/>
              </a:pPr>
              <a:t>20/12/9</a:t>
            </a:fld>
            <a:endParaRPr lang="en-US" altLang="zh-CN"/>
          </a:p>
        </p:txBody>
      </p:sp>
      <p:sp>
        <p:nvSpPr>
          <p:cNvPr id="4" name="页脚占位符 9">
            <a:extLst>
              <a:ext uri="{FF2B5EF4-FFF2-40B4-BE49-F238E27FC236}">
                <a16:creationId xmlns="" xmlns:a16="http://schemas.microsoft.com/office/drawing/2014/main" id="{AAC1DF90-78F9-43A5-BD67-54BE0179DFA6}"/>
              </a:ext>
            </a:extLst>
          </p:cNvPr>
          <p:cNvSpPr>
            <a:spLocks noGrp="1"/>
          </p:cNvSpPr>
          <p:nvPr>
            <p:ph type="ftr" sz="quarter" idx="11"/>
          </p:nvPr>
        </p:nvSpPr>
        <p:spPr/>
        <p:txBody>
          <a:bodyPr/>
          <a:lstStyle>
            <a:lvl1pPr>
              <a:defRPr/>
            </a:lvl1pPr>
          </a:lstStyle>
          <a:p>
            <a:pPr>
              <a:defRPr/>
            </a:pPr>
            <a:r>
              <a:rPr lang="en-US" altLang="zh-CN"/>
              <a:t>合同法</a:t>
            </a:r>
          </a:p>
        </p:txBody>
      </p:sp>
      <p:sp>
        <p:nvSpPr>
          <p:cNvPr id="5" name="灯片编号占位符 21">
            <a:extLst>
              <a:ext uri="{FF2B5EF4-FFF2-40B4-BE49-F238E27FC236}">
                <a16:creationId xmlns="" xmlns:a16="http://schemas.microsoft.com/office/drawing/2014/main" id="{E03D5767-E039-41AF-A462-2EFD55868BAB}"/>
              </a:ext>
            </a:extLst>
          </p:cNvPr>
          <p:cNvSpPr>
            <a:spLocks noGrp="1"/>
          </p:cNvSpPr>
          <p:nvPr>
            <p:ph type="sldNum" sz="quarter" idx="12"/>
          </p:nvPr>
        </p:nvSpPr>
        <p:spPr/>
        <p:txBody>
          <a:bodyPr/>
          <a:lstStyle>
            <a:lvl1pPr>
              <a:defRPr/>
            </a:lvl1pPr>
          </a:lstStyle>
          <a:p>
            <a:pPr>
              <a:defRPr/>
            </a:pPr>
            <a:fld id="{B5A58255-38B2-4D32-9E4A-D30401898141}" type="slidenum">
              <a:rPr lang="en-US" altLang="zh-CN"/>
              <a:pPr>
                <a:defRPr/>
              </a:pPr>
              <a:t>‹#›</a:t>
            </a:fld>
            <a:endParaRPr lang="en-US" altLang="zh-CN"/>
          </a:p>
        </p:txBody>
      </p:sp>
    </p:spTree>
    <p:extLst>
      <p:ext uri="{BB962C8B-B14F-4D97-AF65-F5344CB8AC3E}">
        <p14:creationId xmlns:p14="http://schemas.microsoft.com/office/powerpoint/2010/main" val="98156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05C0012A-EBE6-4AE3-9D6B-694C7B622B1F}"/>
              </a:ext>
            </a:extLst>
          </p:cNvPr>
          <p:cNvSpPr/>
          <p:nvPr/>
        </p:nvSpPr>
        <p:spPr>
          <a:xfrm>
            <a:off x="1352549" y="0"/>
            <a:ext cx="10839451"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3" name="矩形 2">
            <a:extLst>
              <a:ext uri="{FF2B5EF4-FFF2-40B4-BE49-F238E27FC236}">
                <a16:creationId xmlns="" xmlns:a16="http://schemas.microsoft.com/office/drawing/2014/main" id="{A7A80285-0D56-4396-AE67-BEA6AF203468}"/>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4" name="日期占位符 1">
            <a:extLst>
              <a:ext uri="{FF2B5EF4-FFF2-40B4-BE49-F238E27FC236}">
                <a16:creationId xmlns="" xmlns:a16="http://schemas.microsoft.com/office/drawing/2014/main" id="{6ABF2008-92FA-41AF-8110-F606E416A63F}"/>
              </a:ext>
            </a:extLst>
          </p:cNvPr>
          <p:cNvSpPr>
            <a:spLocks noGrp="1"/>
          </p:cNvSpPr>
          <p:nvPr>
            <p:ph type="dt" sz="half" idx="10"/>
          </p:nvPr>
        </p:nvSpPr>
        <p:spPr/>
        <p:txBody>
          <a:bodyPr/>
          <a:lstStyle>
            <a:lvl1pPr>
              <a:defRPr/>
            </a:lvl1pPr>
            <a:extLst/>
          </a:lstStyle>
          <a:p>
            <a:pPr>
              <a:defRPr/>
            </a:pPr>
            <a:fld id="{A2C75652-AB4F-4D30-B3C7-0B3BD5EF0DF1}" type="datetime1">
              <a:rPr lang="zh-CN" altLang="en-US"/>
              <a:pPr>
                <a:defRPr/>
              </a:pPr>
              <a:t>20/12/9</a:t>
            </a:fld>
            <a:endParaRPr lang="en-US" altLang="zh-CN"/>
          </a:p>
        </p:txBody>
      </p:sp>
      <p:sp>
        <p:nvSpPr>
          <p:cNvPr id="5" name="页脚占位符 2">
            <a:extLst>
              <a:ext uri="{FF2B5EF4-FFF2-40B4-BE49-F238E27FC236}">
                <a16:creationId xmlns="" xmlns:a16="http://schemas.microsoft.com/office/drawing/2014/main" id="{EB320DF6-42E7-4298-AC5C-162F36271FFF}"/>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6" name="灯片编号占位符 3">
            <a:extLst>
              <a:ext uri="{FF2B5EF4-FFF2-40B4-BE49-F238E27FC236}">
                <a16:creationId xmlns="" xmlns:a16="http://schemas.microsoft.com/office/drawing/2014/main" id="{2FF5BF29-0C2B-4E0B-A487-CB56532CCC97}"/>
              </a:ext>
            </a:extLst>
          </p:cNvPr>
          <p:cNvSpPr>
            <a:spLocks noGrp="1"/>
          </p:cNvSpPr>
          <p:nvPr>
            <p:ph type="sldNum" sz="quarter" idx="12"/>
          </p:nvPr>
        </p:nvSpPr>
        <p:spPr/>
        <p:txBody>
          <a:bodyPr/>
          <a:lstStyle>
            <a:lvl1pPr>
              <a:defRPr/>
            </a:lvl1pPr>
          </a:lstStyle>
          <a:p>
            <a:pPr>
              <a:defRPr/>
            </a:pPr>
            <a:fld id="{13D9A61E-032B-42A2-BFAC-C533CCAD7A46}" type="slidenum">
              <a:rPr lang="en-US" altLang="zh-CN"/>
              <a:pPr>
                <a:defRPr/>
              </a:pPr>
              <a:t>‹#›</a:t>
            </a:fld>
            <a:endParaRPr lang="en-US" altLang="zh-CN"/>
          </a:p>
        </p:txBody>
      </p:sp>
    </p:spTree>
    <p:extLst>
      <p:ext uri="{BB962C8B-B14F-4D97-AF65-F5344CB8AC3E}">
        <p14:creationId xmlns:p14="http://schemas.microsoft.com/office/powerpoint/2010/main" val="24127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609600" y="1406964"/>
            <a:ext cx="5080000" cy="698500"/>
          </a:xfrm>
        </p:spPr>
        <p:txBody>
          <a:bodyPr/>
          <a:lstStyle>
            <a:lvl1pPr marL="45719"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 xmlns:a16="http://schemas.microsoft.com/office/drawing/2014/main" id="{EEA8F1B0-8148-4FDC-8DBF-FCF21F05E63A}"/>
              </a:ext>
            </a:extLst>
          </p:cNvPr>
          <p:cNvSpPr>
            <a:spLocks noGrp="1"/>
          </p:cNvSpPr>
          <p:nvPr>
            <p:ph type="dt" sz="half" idx="10"/>
          </p:nvPr>
        </p:nvSpPr>
        <p:spPr/>
        <p:txBody>
          <a:bodyPr/>
          <a:lstStyle>
            <a:lvl1pPr>
              <a:defRPr/>
            </a:lvl1pPr>
          </a:lstStyle>
          <a:p>
            <a:pPr>
              <a:defRPr/>
            </a:pPr>
            <a:fld id="{A1E0B854-A519-4721-8E58-939473437224}" type="datetime1">
              <a:rPr lang="zh-CN" altLang="en-US"/>
              <a:pPr>
                <a:defRPr/>
              </a:pPr>
              <a:t>20/12/9</a:t>
            </a:fld>
            <a:endParaRPr lang="en-US" altLang="zh-CN"/>
          </a:p>
        </p:txBody>
      </p:sp>
      <p:sp>
        <p:nvSpPr>
          <p:cNvPr id="6" name="页脚占位符 9">
            <a:extLst>
              <a:ext uri="{FF2B5EF4-FFF2-40B4-BE49-F238E27FC236}">
                <a16:creationId xmlns="" xmlns:a16="http://schemas.microsoft.com/office/drawing/2014/main" id="{301BD63B-6318-4DB0-81DF-4B6640522B2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 xmlns:a16="http://schemas.microsoft.com/office/drawing/2014/main" id="{33710FDE-0757-46AD-A58E-5DB807751507}"/>
              </a:ext>
            </a:extLst>
          </p:cNvPr>
          <p:cNvSpPr>
            <a:spLocks noGrp="1"/>
          </p:cNvSpPr>
          <p:nvPr>
            <p:ph type="sldNum" sz="quarter" idx="12"/>
          </p:nvPr>
        </p:nvSpPr>
        <p:spPr/>
        <p:txBody>
          <a:bodyPr/>
          <a:lstStyle>
            <a:lvl1pPr>
              <a:defRPr/>
            </a:lvl1pPr>
          </a:lstStyle>
          <a:p>
            <a:pPr>
              <a:defRPr/>
            </a:pPr>
            <a:fld id="{24F9ACC4-B0E0-4119-989C-0A732F7FB376}" type="slidenum">
              <a:rPr lang="en-US" altLang="zh-CN"/>
              <a:pPr>
                <a:defRPr/>
              </a:pPr>
              <a:t>‹#›</a:t>
            </a:fld>
            <a:endParaRPr lang="en-US" altLang="zh-CN"/>
          </a:p>
        </p:txBody>
      </p:sp>
    </p:spTree>
    <p:extLst>
      <p:ext uri="{BB962C8B-B14F-4D97-AF65-F5344CB8AC3E}">
        <p14:creationId xmlns:p14="http://schemas.microsoft.com/office/powerpoint/2010/main" val="206869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4">
            <a:extLst>
              <a:ext uri="{FF2B5EF4-FFF2-40B4-BE49-F238E27FC236}">
                <a16:creationId xmlns="" xmlns:a16="http://schemas.microsoft.com/office/drawing/2014/main" id="{8F52C2CC-297E-4304-B4FB-C5208A2CCDC7}"/>
              </a:ext>
            </a:extLst>
          </p:cNvPr>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57" eaLnBrk="1" hangingPunct="1">
              <a:lnSpc>
                <a:spcPts val="3000"/>
              </a:lnSpc>
              <a:spcBef>
                <a:spcPts val="600"/>
              </a:spcBef>
              <a:buClr>
                <a:schemeClr val="accent1"/>
              </a:buClr>
              <a:buSzPct val="80000"/>
              <a:buFont typeface="Wingdings 2"/>
              <a:buNone/>
              <a:defRPr/>
            </a:pPr>
            <a:endParaRPr lang="en-US" sz="3200">
              <a:solidFill>
                <a:schemeClr val="tx1"/>
              </a:solidFill>
              <a:effectLst>
                <a:outerShdw blurRad="38100" dist="38100" dir="2700000" algn="tl">
                  <a:srgbClr val="000000">
                    <a:alpha val="43137"/>
                  </a:srgbClr>
                </a:outerShdw>
              </a:effectLst>
              <a:latin typeface="+mn-lt"/>
              <a:ea typeface="+mn-ea"/>
            </a:endParaRPr>
          </a:p>
        </p:txBody>
      </p:sp>
      <p:sp>
        <p:nvSpPr>
          <p:cNvPr id="6" name="流程图: 过程 5">
            <a:extLst>
              <a:ext uri="{FF2B5EF4-FFF2-40B4-BE49-F238E27FC236}">
                <a16:creationId xmlns="" xmlns:a16="http://schemas.microsoft.com/office/drawing/2014/main" id="{EA22F953-F327-47FE-8A6D-9E2E50CB9893}"/>
              </a:ext>
            </a:extLst>
          </p:cNvPr>
          <p:cNvSpPr/>
          <p:nvPr/>
        </p:nvSpPr>
        <p:spPr>
          <a:xfrm rot="19468671">
            <a:off x="528639" y="954092"/>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7" name="流程图: 过程 6">
            <a:extLst>
              <a:ext uri="{FF2B5EF4-FFF2-40B4-BE49-F238E27FC236}">
                <a16:creationId xmlns="" xmlns:a16="http://schemas.microsoft.com/office/drawing/2014/main" id="{65AB0E67-D296-48D7-9F4C-A560420D8C1E}"/>
              </a:ext>
            </a:extLst>
          </p:cNvPr>
          <p:cNvSpPr/>
          <p:nvPr/>
        </p:nvSpPr>
        <p:spPr>
          <a:xfrm rot="2103354" flipH="1">
            <a:off x="6672265"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2" name="标题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1117600" y="1143008"/>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 xmlns:a16="http://schemas.microsoft.com/office/drawing/2014/main" id="{33DEFF85-1167-4F30-BE03-E5CE9E3D6221}"/>
              </a:ext>
            </a:extLst>
          </p:cNvPr>
          <p:cNvSpPr>
            <a:spLocks noGrp="1"/>
          </p:cNvSpPr>
          <p:nvPr>
            <p:ph type="dt" sz="half" idx="10"/>
          </p:nvPr>
        </p:nvSpPr>
        <p:spPr/>
        <p:txBody>
          <a:bodyPr/>
          <a:lstStyle>
            <a:lvl1pPr>
              <a:defRPr/>
            </a:lvl1pPr>
            <a:extLst/>
          </a:lstStyle>
          <a:p>
            <a:pPr>
              <a:defRPr/>
            </a:pPr>
            <a:fld id="{B9A8886B-1ADB-43D8-9E3E-BC9A57E1F011}" type="datetime1">
              <a:rPr lang="zh-CN" altLang="en-US"/>
              <a:pPr>
                <a:defRPr/>
              </a:pPr>
              <a:t>20/12/9</a:t>
            </a:fld>
            <a:endParaRPr lang="en-US" altLang="zh-CN"/>
          </a:p>
        </p:txBody>
      </p:sp>
      <p:sp>
        <p:nvSpPr>
          <p:cNvPr id="9" name="页脚占位符 5">
            <a:extLst>
              <a:ext uri="{FF2B5EF4-FFF2-40B4-BE49-F238E27FC236}">
                <a16:creationId xmlns="" xmlns:a16="http://schemas.microsoft.com/office/drawing/2014/main" id="{BD945BB2-0F4A-4EA9-8E79-30E981BB6A95}"/>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10" name="灯片编号占位符 6">
            <a:extLst>
              <a:ext uri="{FF2B5EF4-FFF2-40B4-BE49-F238E27FC236}">
                <a16:creationId xmlns="" xmlns:a16="http://schemas.microsoft.com/office/drawing/2014/main" id="{D905645D-917C-4B1D-BAD2-A944A304AD6D}"/>
              </a:ext>
            </a:extLst>
          </p:cNvPr>
          <p:cNvSpPr>
            <a:spLocks noGrp="1"/>
          </p:cNvSpPr>
          <p:nvPr>
            <p:ph type="sldNum" sz="quarter" idx="12"/>
          </p:nvPr>
        </p:nvSpPr>
        <p:spPr/>
        <p:txBody>
          <a:bodyPr/>
          <a:lstStyle>
            <a:lvl1pPr>
              <a:defRPr/>
            </a:lvl1pPr>
          </a:lstStyle>
          <a:p>
            <a:pPr>
              <a:defRPr/>
            </a:pPr>
            <a:fld id="{2B1F07A9-50EF-4A11-9EC4-A4C0299F5586}" type="slidenum">
              <a:rPr lang="en-US" altLang="zh-CN"/>
              <a:pPr>
                <a:defRPr/>
              </a:pPr>
              <a:t>‹#›</a:t>
            </a:fld>
            <a:endParaRPr lang="en-US" altLang="zh-CN"/>
          </a:p>
        </p:txBody>
      </p:sp>
    </p:spTree>
    <p:extLst>
      <p:ext uri="{BB962C8B-B14F-4D97-AF65-F5344CB8AC3E}">
        <p14:creationId xmlns:p14="http://schemas.microsoft.com/office/powerpoint/2010/main" val="19042734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饼形 6">
            <a:extLst>
              <a:ext uri="{FF2B5EF4-FFF2-40B4-BE49-F238E27FC236}">
                <a16:creationId xmlns="" xmlns:a16="http://schemas.microsoft.com/office/drawing/2014/main" id="{5E7A9471-798E-4AB4-96D2-6BCFA2261BE9}"/>
              </a:ext>
            </a:extLst>
          </p:cNvPr>
          <p:cNvSpPr/>
          <p:nvPr/>
        </p:nvSpPr>
        <p:spPr>
          <a:xfrm>
            <a:off x="-1087437"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8" name="椭圆 7">
            <a:extLst>
              <a:ext uri="{FF2B5EF4-FFF2-40B4-BE49-F238E27FC236}">
                <a16:creationId xmlns="" xmlns:a16="http://schemas.microsoft.com/office/drawing/2014/main" id="{8F366CE5-C02A-47E0-B59C-1B193B8CA3A1}"/>
              </a:ext>
            </a:extLst>
          </p:cNvPr>
          <p:cNvSpPr/>
          <p:nvPr/>
        </p:nvSpPr>
        <p:spPr>
          <a:xfrm>
            <a:off x="223839" y="20641"/>
            <a:ext cx="2271712"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1" name="同心圆 10">
            <a:extLst>
              <a:ext uri="{FF2B5EF4-FFF2-40B4-BE49-F238E27FC236}">
                <a16:creationId xmlns="" xmlns:a16="http://schemas.microsoft.com/office/drawing/2014/main" id="{2158F102-75D6-4177-A97E-3B33C59AD35D}"/>
              </a:ext>
            </a:extLst>
          </p:cNvPr>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2" name="矩形 11">
            <a:extLst>
              <a:ext uri="{FF2B5EF4-FFF2-40B4-BE49-F238E27FC236}">
                <a16:creationId xmlns="" xmlns:a16="http://schemas.microsoft.com/office/drawing/2014/main" id="{7E6F5753-BAA1-47D9-BA23-20A3D564CA0E}"/>
              </a:ext>
            </a:extLst>
          </p:cNvPr>
          <p:cNvSpPr/>
          <p:nvPr/>
        </p:nvSpPr>
        <p:spPr>
          <a:xfrm>
            <a:off x="1350964"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5" name="标题占位符 4">
            <a:extLst>
              <a:ext uri="{FF2B5EF4-FFF2-40B4-BE49-F238E27FC236}">
                <a16:creationId xmlns="" xmlns:a16="http://schemas.microsoft.com/office/drawing/2014/main" id="{4CB37EFC-6E9B-432E-A771-03C82EB447F3}"/>
              </a:ext>
            </a:extLst>
          </p:cNvPr>
          <p:cNvSpPr>
            <a:spLocks noGrp="1"/>
          </p:cNvSpPr>
          <p:nvPr>
            <p:ph type="title"/>
          </p:nvPr>
        </p:nvSpPr>
        <p:spPr>
          <a:xfrm>
            <a:off x="1912939" y="274638"/>
            <a:ext cx="9999663" cy="1143000"/>
          </a:xfrm>
          <a:prstGeom prst="rect">
            <a:avLst/>
          </a:prstGeom>
        </p:spPr>
        <p:txBody>
          <a:bodyPr anchor="ctr">
            <a:normAutofit/>
          </a:bodyPr>
          <a:lstStyle/>
          <a:p>
            <a:r>
              <a:rPr lang="zh-CN" altLang="en-US" dirty="0"/>
              <a:t>单击此处编辑母版标题样式</a:t>
            </a:r>
            <a:endParaRPr lang="en-US" dirty="0"/>
          </a:p>
        </p:txBody>
      </p:sp>
      <p:sp>
        <p:nvSpPr>
          <p:cNvPr id="1033" name="文本占位符 8">
            <a:extLst>
              <a:ext uri="{FF2B5EF4-FFF2-40B4-BE49-F238E27FC236}">
                <a16:creationId xmlns="" xmlns:a16="http://schemas.microsoft.com/office/drawing/2014/main" id="{742F931E-7A93-48B3-944F-4291868E813A}"/>
              </a:ext>
            </a:extLst>
          </p:cNvPr>
          <p:cNvSpPr>
            <a:spLocks noGrp="1"/>
          </p:cNvSpPr>
          <p:nvPr>
            <p:ph type="body" idx="1"/>
          </p:nvPr>
        </p:nvSpPr>
        <p:spPr bwMode="auto">
          <a:xfrm>
            <a:off x="1912939" y="1447800"/>
            <a:ext cx="99996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24" name="日期占位符 23">
            <a:extLst>
              <a:ext uri="{FF2B5EF4-FFF2-40B4-BE49-F238E27FC236}">
                <a16:creationId xmlns="" xmlns:a16="http://schemas.microsoft.com/office/drawing/2014/main" id="{4B20E52B-D561-4B44-90C7-9F217AFDB631}"/>
              </a:ext>
            </a:extLst>
          </p:cNvPr>
          <p:cNvSpPr>
            <a:spLocks noGrp="1"/>
          </p:cNvSpPr>
          <p:nvPr>
            <p:ph type="dt" sz="half" idx="2"/>
          </p:nvPr>
        </p:nvSpPr>
        <p:spPr>
          <a:xfrm>
            <a:off x="4775200" y="6305550"/>
            <a:ext cx="2844800" cy="476250"/>
          </a:xfrm>
          <a:prstGeom prst="rect">
            <a:avLst/>
          </a:prstGeom>
        </p:spPr>
        <p:txBody>
          <a:bodyPr anchor="b"/>
          <a:lstStyle>
            <a:lvl1pPr algn="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outerShdw blurRad="38100" dist="38100" dir="2700000" algn="tl">
                    <a:srgbClr val="000000">
                      <a:alpha val="43137"/>
                    </a:srgbClr>
                  </a:outerShdw>
                </a:effectLst>
                <a:ea typeface="楷体_GB2312" pitchFamily="49" charset="-122"/>
              </a:defRPr>
            </a:lvl1pPr>
            <a:extLst/>
          </a:lstStyle>
          <a:p>
            <a:pPr>
              <a:defRPr/>
            </a:pPr>
            <a:fld id="{12B00A66-A521-4739-8A11-A6B31D1F6562}" type="datetime1">
              <a:rPr lang="zh-CN" altLang="en-US"/>
              <a:pPr>
                <a:defRPr/>
              </a:pPr>
              <a:t>20/12/9</a:t>
            </a:fld>
            <a:endParaRPr lang="en-US" altLang="zh-CN" dirty="0"/>
          </a:p>
        </p:txBody>
      </p:sp>
      <p:sp>
        <p:nvSpPr>
          <p:cNvPr id="10" name="页脚占位符 9">
            <a:extLst>
              <a:ext uri="{FF2B5EF4-FFF2-40B4-BE49-F238E27FC236}">
                <a16:creationId xmlns="" xmlns:a16="http://schemas.microsoft.com/office/drawing/2014/main" id="{838E3BFE-2074-442E-B547-CC8BBF060629}"/>
              </a:ext>
            </a:extLst>
          </p:cNvPr>
          <p:cNvSpPr>
            <a:spLocks noGrp="1"/>
          </p:cNvSpPr>
          <p:nvPr>
            <p:ph type="ftr" sz="quarter" idx="3"/>
          </p:nvPr>
        </p:nvSpPr>
        <p:spPr>
          <a:xfrm>
            <a:off x="7620000" y="6305550"/>
            <a:ext cx="3860800" cy="476250"/>
          </a:xfrm>
          <a:prstGeom prst="rect">
            <a:avLst/>
          </a:prstGeom>
        </p:spPr>
        <p:txBody>
          <a:bodyPr anchor="b"/>
          <a:lstStyle>
            <a:lvl1pP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ea typeface="楷体_GB2312" pitchFamily="49" charset="-122"/>
              </a:defRPr>
            </a:lvl1pPr>
            <a:extLst/>
          </a:lstStyle>
          <a:p>
            <a:pPr>
              <a:defRPr/>
            </a:pPr>
            <a:r>
              <a:rPr lang="en-US" altLang="zh-CN" dirty="0" err="1"/>
              <a:t>合同法</a:t>
            </a:r>
            <a:endParaRPr lang="en-US" altLang="zh-CN" dirty="0"/>
          </a:p>
        </p:txBody>
      </p:sp>
      <p:sp>
        <p:nvSpPr>
          <p:cNvPr id="22" name="灯片编号占位符 21">
            <a:extLst>
              <a:ext uri="{FF2B5EF4-FFF2-40B4-BE49-F238E27FC236}">
                <a16:creationId xmlns="" xmlns:a16="http://schemas.microsoft.com/office/drawing/2014/main" id="{3BD99340-2B31-4702-8E53-5E3828EFE50B}"/>
              </a:ext>
            </a:extLst>
          </p:cNvPr>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lnSpc>
                <a:spcPct val="90000"/>
              </a:lnSpc>
              <a:spcBef>
                <a:spcPct val="20000"/>
              </a:spcBef>
              <a:buClr>
                <a:schemeClr val="hlink"/>
              </a:buClr>
              <a:buSzPct val="60000"/>
              <a:buFont typeface="Wingdings" panose="05000000000000000000" pitchFamily="2" charset="2"/>
              <a:buChar char="n"/>
              <a:defRPr sz="1200">
                <a:solidFill>
                  <a:srgbClr val="B6B6B6"/>
                </a:solidFill>
                <a:ea typeface="楷体_GB2312" pitchFamily="49" charset="-122"/>
              </a:defRPr>
            </a:lvl1pPr>
          </a:lstStyle>
          <a:p>
            <a:pPr>
              <a:defRPr/>
            </a:pPr>
            <a:fld id="{B8E3F555-EC9A-4133-8750-811CE6EE58EF}" type="slidenum">
              <a:rPr lang="en-US" altLang="zh-CN"/>
              <a:pPr>
                <a:defRPr/>
              </a:pPr>
              <a:t>‹#›</a:t>
            </a:fld>
            <a:endParaRPr lang="en-US" altLang="zh-CN"/>
          </a:p>
        </p:txBody>
      </p:sp>
      <p:sp>
        <p:nvSpPr>
          <p:cNvPr id="15" name="矩形 14">
            <a:extLst>
              <a:ext uri="{FF2B5EF4-FFF2-40B4-BE49-F238E27FC236}">
                <a16:creationId xmlns="" xmlns:a16="http://schemas.microsoft.com/office/drawing/2014/main" id="{A0246D93-A914-4C66-955C-4070BB574053}"/>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pic>
        <p:nvPicPr>
          <p:cNvPr id="1038" name="图片 5">
            <a:extLst>
              <a:ext uri="{FF2B5EF4-FFF2-40B4-BE49-F238E27FC236}">
                <a16:creationId xmlns="" xmlns:a16="http://schemas.microsoft.com/office/drawing/2014/main" id="{D54D0A6B-69EE-40A8-AD96-35C3FBC1F1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8" r:id="rId7"/>
    <p:sldLayoutId id="2147484285" r:id="rId8"/>
    <p:sldLayoutId id="2147484289" r:id="rId9"/>
    <p:sldLayoutId id="2147484286" r:id="rId10"/>
    <p:sldLayoutId id="2147484287" r:id="rId11"/>
  </p:sldLayoutIdLst>
  <p:hf hdr="0"/>
  <p:txStyles>
    <p:titleStyle>
      <a:lvl1pPr algn="l" rtl="0" eaLnBrk="0" fontAlgn="base" hangingPunct="0">
        <a:spcBef>
          <a:spcPct val="0"/>
        </a:spcBef>
        <a:spcAft>
          <a:spcPct val="0"/>
        </a:spcAft>
        <a:defRPr sz="4300" kern="1200">
          <a:solidFill>
            <a:srgbClr val="00000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0000"/>
          </a:solidFill>
          <a:latin typeface="Calibri" pitchFamily="34" charset="0"/>
          <a:ea typeface="宋体" pitchFamily="2" charset="-122"/>
        </a:defRPr>
      </a:lvl2pPr>
      <a:lvl3pPr algn="l" rtl="0" eaLnBrk="0" fontAlgn="base" hangingPunct="0">
        <a:spcBef>
          <a:spcPct val="0"/>
        </a:spcBef>
        <a:spcAft>
          <a:spcPct val="0"/>
        </a:spcAft>
        <a:defRPr sz="4300">
          <a:solidFill>
            <a:srgbClr val="000000"/>
          </a:solidFill>
          <a:latin typeface="Calibri" pitchFamily="34" charset="0"/>
          <a:ea typeface="宋体" pitchFamily="2" charset="-122"/>
        </a:defRPr>
      </a:lvl3pPr>
      <a:lvl4pPr algn="l" rtl="0" eaLnBrk="0" fontAlgn="base" hangingPunct="0">
        <a:spcBef>
          <a:spcPct val="0"/>
        </a:spcBef>
        <a:spcAft>
          <a:spcPct val="0"/>
        </a:spcAft>
        <a:defRPr sz="4300">
          <a:solidFill>
            <a:srgbClr val="000000"/>
          </a:solidFill>
          <a:latin typeface="Calibri" pitchFamily="34" charset="0"/>
          <a:ea typeface="宋体" pitchFamily="2" charset="-122"/>
        </a:defRPr>
      </a:lvl4pPr>
      <a:lvl5pPr algn="l" rtl="0" eaLnBrk="0" fontAlgn="base" hangingPunct="0">
        <a:spcBef>
          <a:spcPct val="0"/>
        </a:spcBef>
        <a:spcAft>
          <a:spcPct val="0"/>
        </a:spcAft>
        <a:defRPr sz="4300">
          <a:solidFill>
            <a:srgbClr val="000000"/>
          </a:solidFill>
          <a:latin typeface="Calibri" pitchFamily="34" charset="0"/>
          <a:ea typeface="宋体" pitchFamily="2" charset="-122"/>
        </a:defRPr>
      </a:lvl5pPr>
      <a:lvl6pPr marL="457189" algn="l" rtl="0" fontAlgn="base">
        <a:spcBef>
          <a:spcPct val="0"/>
        </a:spcBef>
        <a:spcAft>
          <a:spcPct val="0"/>
        </a:spcAft>
        <a:defRPr sz="4300">
          <a:solidFill>
            <a:srgbClr val="000000"/>
          </a:solidFill>
          <a:latin typeface="Calibri" pitchFamily="34" charset="0"/>
          <a:ea typeface="宋体" pitchFamily="2" charset="-122"/>
        </a:defRPr>
      </a:lvl6pPr>
      <a:lvl7pPr marL="914377" algn="l" rtl="0" fontAlgn="base">
        <a:spcBef>
          <a:spcPct val="0"/>
        </a:spcBef>
        <a:spcAft>
          <a:spcPct val="0"/>
        </a:spcAft>
        <a:defRPr sz="4300">
          <a:solidFill>
            <a:srgbClr val="000000"/>
          </a:solidFill>
          <a:latin typeface="Calibri" pitchFamily="34" charset="0"/>
          <a:ea typeface="宋体" pitchFamily="2" charset="-122"/>
        </a:defRPr>
      </a:lvl7pPr>
      <a:lvl8pPr marL="1371566" algn="l" rtl="0" fontAlgn="base">
        <a:spcBef>
          <a:spcPct val="0"/>
        </a:spcBef>
        <a:spcAft>
          <a:spcPct val="0"/>
        </a:spcAft>
        <a:defRPr sz="4300">
          <a:solidFill>
            <a:srgbClr val="000000"/>
          </a:solidFill>
          <a:latin typeface="Calibri" pitchFamily="34" charset="0"/>
          <a:ea typeface="宋体" pitchFamily="2" charset="-122"/>
        </a:defRPr>
      </a:lvl8pPr>
      <a:lvl9pPr marL="1828754" algn="l" rtl="0" fontAlgn="base">
        <a:spcBef>
          <a:spcPct val="0"/>
        </a:spcBef>
        <a:spcAft>
          <a:spcPct val="0"/>
        </a:spcAft>
        <a:defRPr sz="4300">
          <a:solidFill>
            <a:srgbClr val="000000"/>
          </a:solidFill>
          <a:latin typeface="Calibri" pitchFamily="34" charset="0"/>
          <a:ea typeface="宋体" pitchFamily="2" charset="-122"/>
        </a:defRPr>
      </a:lvl9pPr>
      <a:extLst/>
    </p:titleStyle>
    <p:bodyStyle>
      <a:lvl1pPr marL="365116" indent="-282568"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47" indent="-236533" algn="l" rtl="0" eaLnBrk="0" fontAlgn="base" hangingPunct="0">
        <a:spcBef>
          <a:spcPts val="551"/>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03" indent="-228594"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35" indent="-173034"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56" indent="-182558"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22" indent="-182875"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2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192"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9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 xmlns:a16="http://schemas.microsoft.com/office/drawing/2014/main" id="{AB0D6984-8E52-4D4E-A1DC-6B1CBAF3D234}"/>
              </a:ext>
            </a:extLst>
          </p:cNvPr>
          <p:cNvSpPr>
            <a:spLocks noGrp="1" noChangeArrowheads="1"/>
          </p:cNvSpPr>
          <p:nvPr>
            <p:ph type="ctrTitle"/>
          </p:nvPr>
        </p:nvSpPr>
        <p:spPr bwMode="auto">
          <a:xfrm>
            <a:off x="152400" y="1371601"/>
            <a:ext cx="12039600" cy="1295400"/>
          </a:xfrm>
        </p:spPr>
        <p:txBody>
          <a:bodyPr vert="horz" wrap="square" lIns="91440" tIns="45720" rIns="91440" bIns="45720" numCol="1" anchor="b" anchorCtr="0" compatLnSpc="1">
            <a:prstTxWarp prst="textNoShape">
              <a:avLst/>
            </a:prstTxWarp>
            <a:noAutofit/>
          </a:bodyPr>
          <a:lstStyle/>
          <a:p>
            <a:pPr algn="ctr" eaLnBrk="1" hangingPunct="1"/>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政府采购评审制度及合同管理</a:t>
            </a:r>
            <a:endParaRPr lang="zh-CN" altLang="en-US" sz="5400" b="1" dirty="0">
              <a:solidFill>
                <a:schemeClr val="tx1"/>
              </a:solidFill>
              <a:effectLst/>
              <a:latin typeface="思源黑体 CN Regular" panose="020B0500000000000000" pitchFamily="34" charset="-122"/>
              <a:ea typeface="思源黑体 CN Regular" panose="020B0500000000000000" pitchFamily="34" charset="-122"/>
            </a:endParaRPr>
          </a:p>
        </p:txBody>
      </p:sp>
      <p:sp>
        <p:nvSpPr>
          <p:cNvPr id="7171" name="Rectangle 3">
            <a:extLst>
              <a:ext uri="{FF2B5EF4-FFF2-40B4-BE49-F238E27FC236}">
                <a16:creationId xmlns="" xmlns:a16="http://schemas.microsoft.com/office/drawing/2014/main" id="{758064FF-17AB-4ABE-8594-938500F6B791}"/>
              </a:ext>
            </a:extLst>
          </p:cNvPr>
          <p:cNvSpPr>
            <a:spLocks noGrp="1"/>
          </p:cNvSpPr>
          <p:nvPr>
            <p:ph type="subTitle" idx="1"/>
          </p:nvPr>
        </p:nvSpPr>
        <p:spPr>
          <a:xfrm>
            <a:off x="1295400" y="3962400"/>
            <a:ext cx="9525000" cy="1752600"/>
          </a:xfrm>
        </p:spPr>
        <p:txBody>
          <a:bodyPr/>
          <a:lstStyle/>
          <a:p>
            <a:pPr marL="26987" algn="ctr" eaLnBrk="1" hangingPunct="1">
              <a:lnSpc>
                <a:spcPct val="90000"/>
              </a:lnSpc>
            </a:pPr>
            <a:endParaRPr lang="en-US" altLang="zh-CN" sz="3200" b="1" dirty="0">
              <a:solidFill>
                <a:schemeClr val="tx1"/>
              </a:solidFill>
              <a:latin typeface="思源黑体 CN Regular" panose="020B0500000000000000" pitchFamily="34" charset="-122"/>
              <a:ea typeface="思源黑体 CN Regular" panose="020B0500000000000000" pitchFamily="34" charset="-122"/>
            </a:endParaRPr>
          </a:p>
          <a:p>
            <a:pPr marL="26987" algn="ctr" eaLnBrk="1" hangingPunct="1">
              <a:lnSpc>
                <a:spcPct val="90000"/>
              </a:lnSpc>
            </a:pPr>
            <a:r>
              <a:rPr lang="zh-CN" altLang="en-US" sz="3200" b="1" dirty="0">
                <a:solidFill>
                  <a:schemeClr val="tx1"/>
                </a:solidFill>
                <a:latin typeface="思源黑体 CN Regular" panose="020B0500000000000000" pitchFamily="34" charset="-122"/>
                <a:ea typeface="思源黑体 CN Regular" panose="020B0500000000000000" pitchFamily="34" charset="-122"/>
              </a:rPr>
              <a:t>讲授人：李德华</a:t>
            </a:r>
          </a:p>
          <a:p>
            <a:pPr marL="26987" eaLnBrk="1" hangingPunct="1">
              <a:lnSpc>
                <a:spcPct val="90000"/>
              </a:lnSpc>
            </a:pPr>
            <a:endParaRPr lang="zh-CN" altLang="en-US" sz="10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3">
            <a:extLst>
              <a:ext uri="{FF2B5EF4-FFF2-40B4-BE49-F238E27FC236}">
                <a16:creationId xmlns="" xmlns:a16="http://schemas.microsoft.com/office/drawing/2014/main" id="{35302061-83E4-4817-80D1-ACF4473671DE}"/>
              </a:ext>
            </a:extLst>
          </p:cNvPr>
          <p:cNvSpPr>
            <a:spLocks noGrp="1"/>
          </p:cNvSpPr>
          <p:nvPr>
            <p:ph idx="1"/>
          </p:nvPr>
        </p:nvSpPr>
        <p:spPr>
          <a:xfrm>
            <a:off x="381000" y="1166019"/>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（十五）定标环节期间要求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评审报告的送交：</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）自评审结束之日起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）送交采购人。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确定中标或者成交供应商：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）自收到评审报告之日起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）在中标或者成交候选人中按顺序确定。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发出中标、成交通知书：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）采购人或者采购代理机构；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）自中标、成交供应商确定之日起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29BFA486-2C00-4B33-96BB-394DAE17D01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Rectangle 3">
            <a:extLst>
              <a:ext uri="{FF2B5EF4-FFF2-40B4-BE49-F238E27FC236}">
                <a16:creationId xmlns="" xmlns:a16="http://schemas.microsoft.com/office/drawing/2014/main" id="{82BFD74C-D2DB-4A92-ABF7-57569C67802E}"/>
              </a:ext>
            </a:extLst>
          </p:cNvPr>
          <p:cNvSpPr>
            <a:spLocks noGrp="1"/>
          </p:cNvSpPr>
          <p:nvPr>
            <p:ph idx="1"/>
          </p:nvPr>
        </p:nvSpPr>
        <p:spPr>
          <a:xfrm>
            <a:off x="370114" y="1166019"/>
            <a:ext cx="8088087"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公告：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）省级以上人民政府财政部门指定媒体；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）招标文件、竞争性谈判文件、询价通知书；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）中标、成交结果：</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panose="05000000000000000000" pitchFamily="2" charset="2"/>
              <a:buChar char="l"/>
            </a:pP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政府采购当事人的名称、地址、联系方式</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panose="05000000000000000000" pitchFamily="2" charset="2"/>
              <a:buChar char="l"/>
            </a:pPr>
            <a:r>
              <a:rPr lang="zh-CN" altLang="en-US" sz="2800" dirty="0">
                <a:solidFill>
                  <a:schemeClr val="tx1"/>
                </a:solidFill>
                <a:latin typeface="思源黑体 CN Regular" panose="020B0500000000000000" pitchFamily="34" charset="-122"/>
                <a:ea typeface="思源黑体 CN Regular" panose="020B0500000000000000" pitchFamily="34" charset="-122"/>
              </a:rPr>
              <a:t>项目名称和项目编号</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panose="05000000000000000000" pitchFamily="2" charset="2"/>
              <a:buChar char="l"/>
            </a:pPr>
            <a:r>
              <a:rPr lang="zh-CN" altLang="en-US" sz="2800" dirty="0">
                <a:solidFill>
                  <a:schemeClr val="tx1"/>
                </a:solidFill>
                <a:latin typeface="思源黑体 CN Regular" panose="020B0500000000000000" pitchFamily="34" charset="-122"/>
                <a:ea typeface="思源黑体 CN Regular" panose="020B0500000000000000" pitchFamily="34" charset="-122"/>
              </a:rPr>
              <a:t>中标或者成交金额</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panose="05000000000000000000" pitchFamily="2" charset="2"/>
              <a:buChar char="l"/>
            </a:pPr>
            <a:r>
              <a:rPr lang="zh-CN" altLang="en-US" sz="2800" dirty="0">
                <a:solidFill>
                  <a:schemeClr val="tx1"/>
                </a:solidFill>
                <a:latin typeface="思源黑体 CN Regular" panose="020B0500000000000000" pitchFamily="34" charset="-122"/>
                <a:ea typeface="思源黑体 CN Regular" panose="020B0500000000000000" pitchFamily="34" charset="-122"/>
              </a:rPr>
              <a:t>主要中标或者成交标的的名称、规格型号、数量、单价、服务要求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panose="05000000000000000000" pitchFamily="2" charset="2"/>
              <a:buChar char="l"/>
            </a:pPr>
            <a:r>
              <a:rPr lang="zh-CN" altLang="en-US" sz="2800" dirty="0">
                <a:solidFill>
                  <a:schemeClr val="tx1"/>
                </a:solidFill>
                <a:latin typeface="思源黑体 CN Regular" panose="020B0500000000000000" pitchFamily="34" charset="-122"/>
                <a:ea typeface="思源黑体 CN Regular" panose="020B0500000000000000" pitchFamily="34" charset="-122"/>
              </a:rPr>
              <a:t>评审专家名单</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EA7F9C87-AF37-43F8-B7AE-0BD88484B9E7}"/>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8" name="Rectangle 3">
            <a:extLst>
              <a:ext uri="{FF2B5EF4-FFF2-40B4-BE49-F238E27FC236}">
                <a16:creationId xmlns="" xmlns:a16="http://schemas.microsoft.com/office/drawing/2014/main" id="{E7029DC5-A309-4202-928B-F26E456EEA3E}"/>
              </a:ext>
            </a:extLst>
          </p:cNvPr>
          <p:cNvSpPr>
            <a:spLocks noGrp="1"/>
          </p:cNvSpPr>
          <p:nvPr>
            <p:ph idx="1"/>
          </p:nvPr>
        </p:nvSpPr>
        <p:spPr>
          <a:xfrm>
            <a:off x="381000" y="1295400"/>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（十六）重新评审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按涉及的环节或程度划分：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）重新采购：</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采购失败</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拒签合同</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因违法行为影响或可能影响中标、成交结果，导致未确定或无合格中标或者成交候选人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C47AE8E0-8D17-4F59-8955-09B644E90A2A}"/>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1362" name="Rectangle 3">
            <a:extLst>
              <a:ext uri="{FF2B5EF4-FFF2-40B4-BE49-F238E27FC236}">
                <a16:creationId xmlns="" xmlns:a16="http://schemas.microsoft.com/office/drawing/2014/main" id="{FEFA0445-A12F-42E9-A5E5-BC0E5F3A8C46}"/>
              </a:ext>
            </a:extLst>
          </p:cNvPr>
          <p:cNvSpPr>
            <a:spLocks noGrp="1"/>
          </p:cNvSpPr>
          <p:nvPr>
            <p:ph idx="1"/>
          </p:nvPr>
        </p:nvSpPr>
        <p:spPr>
          <a:xfrm>
            <a:off x="402771" y="1295401"/>
            <a:ext cx="8055429"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）重新评审：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现场专家数量不足</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资格性检查认定错误</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分值汇总计算错误</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分项评分超出评分标准范围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客观分评分不一致</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经评审主体一致认定评分畸高、畸低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）递补选择：</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拒签合同</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不提交履约保证金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spcBef>
                <a:spcPct val="0"/>
              </a:spcBef>
            </a:pPr>
            <a:r>
              <a:rPr lang="zh-CN" altLang="en-US" sz="2800" dirty="0">
                <a:solidFill>
                  <a:schemeClr val="tx1"/>
                </a:solidFill>
                <a:latin typeface="思源黑体 CN Regular" panose="020B0500000000000000" pitchFamily="34" charset="-122"/>
                <a:ea typeface="思源黑体 CN Regular" panose="020B0500000000000000" pitchFamily="34" charset="-122"/>
              </a:rPr>
              <a:t>放弃中标或成交</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0936B3AC-F363-46AB-9D66-1BFB689229D1}"/>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3">
            <a:extLst>
              <a:ext uri="{FF2B5EF4-FFF2-40B4-BE49-F238E27FC236}">
                <a16:creationId xmlns="" xmlns:a16="http://schemas.microsoft.com/office/drawing/2014/main" id="{319D04B9-CEC4-4710-9DE3-05AC78458CBB}"/>
              </a:ext>
            </a:extLst>
          </p:cNvPr>
          <p:cNvSpPr>
            <a:spLocks noGrp="1"/>
          </p:cNvSpPr>
          <p:nvPr>
            <p:ph idx="1"/>
          </p:nvPr>
        </p:nvSpPr>
        <p:spPr>
          <a:xfrm>
            <a:off x="407307" y="1362981"/>
            <a:ext cx="8050893"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重新评审的书面报告制度。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禁止改变评审结果的行为：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）采购人或者采购代理机构；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）对样品进行检测；</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）对供应商进行考察。</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F5E52CA7-A6E0-49FD-949C-406EDDF49B3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3">
            <a:extLst>
              <a:ext uri="{FF2B5EF4-FFF2-40B4-BE49-F238E27FC236}">
                <a16:creationId xmlns="" xmlns:a16="http://schemas.microsoft.com/office/drawing/2014/main" id="{67FAFC14-ED09-4765-8CA6-1BF7E00CA5DB}"/>
              </a:ext>
            </a:extLst>
          </p:cNvPr>
          <p:cNvSpPr>
            <a:spLocks noGrp="1"/>
          </p:cNvSpPr>
          <p:nvPr>
            <p:ph idx="1"/>
          </p:nvPr>
        </p:nvSpPr>
        <p:spPr>
          <a:xfrm>
            <a:off x="381000" y="1295400"/>
            <a:ext cx="8382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（十七</a:t>
            </a:r>
            <a:r>
              <a:rPr lang="zh-CN" altLang="en-US" sz="2800" dirty="0">
                <a:ea typeface="思源黑体 CN Regular" panose="020B0500000000000000" pitchFamily="34" charset="-122"/>
              </a:rPr>
              <a:t>）</a:t>
            </a:r>
            <a:r>
              <a:rPr lang="zh-CN" altLang="zh-CN" sz="2800" dirty="0">
                <a:ea typeface="思源黑体 CN Regular" panose="020B0500000000000000" pitchFamily="34" charset="-122"/>
              </a:rPr>
              <a:t>视为投标人串通投标</a:t>
            </a:r>
            <a:endParaRPr lang="en-US" altLang="zh-CN" sz="2800" dirty="0">
              <a:ea typeface="思源黑体 CN Regular" panose="020B0500000000000000" pitchFamily="34" charset="-122"/>
            </a:endParaRPr>
          </a:p>
          <a:p>
            <a:pPr marL="82548" indent="0" algn="just" eaLnBrk="1">
              <a:buNone/>
            </a:pPr>
            <a:r>
              <a:rPr lang="en-US" altLang="zh-CN" sz="2800" dirty="0">
                <a:ea typeface="思源黑体 CN Regular" panose="020B0500000000000000" pitchFamily="34" charset="-122"/>
              </a:rPr>
              <a:t>1.</a:t>
            </a:r>
            <a:r>
              <a:rPr lang="zh-CN" altLang="zh-CN" sz="2800" dirty="0">
                <a:ea typeface="思源黑体 CN Regular" panose="020B0500000000000000" pitchFamily="34" charset="-122"/>
              </a:rPr>
              <a:t>不同投标人的投标文件由同一单位或者个人编制；</a:t>
            </a:r>
            <a:endParaRPr lang="en-US" altLang="zh-CN" sz="2800" dirty="0">
              <a:ea typeface="思源黑体 CN Regular" panose="020B0500000000000000" pitchFamily="34" charset="-122"/>
            </a:endParaRPr>
          </a:p>
          <a:p>
            <a:pPr marL="82548" indent="0" algn="just" eaLnBrk="1">
              <a:buNone/>
            </a:pPr>
            <a:r>
              <a:rPr lang="en-US" altLang="zh-CN" sz="2800" dirty="0">
                <a:ea typeface="思源黑体 CN Regular" panose="020B0500000000000000" pitchFamily="34" charset="-122"/>
              </a:rPr>
              <a:t>2.</a:t>
            </a:r>
            <a:r>
              <a:rPr lang="zh-CN" altLang="zh-CN" sz="2800" dirty="0">
                <a:ea typeface="思源黑体 CN Regular" panose="020B0500000000000000" pitchFamily="34" charset="-122"/>
              </a:rPr>
              <a:t>不同投标人委托同一单位或者个人办理投标事宜；</a:t>
            </a:r>
          </a:p>
          <a:p>
            <a:pPr marL="82548" indent="0" algn="just" eaLnBrk="1">
              <a:buNone/>
            </a:pPr>
            <a:r>
              <a:rPr lang="en-US" altLang="zh-CN" sz="2800" dirty="0">
                <a:ea typeface="思源黑体 CN Regular" panose="020B0500000000000000" pitchFamily="34" charset="-122"/>
              </a:rPr>
              <a:t>3.</a:t>
            </a:r>
            <a:r>
              <a:rPr lang="zh-CN" altLang="zh-CN" sz="2800" dirty="0">
                <a:ea typeface="思源黑体 CN Regular" panose="020B0500000000000000" pitchFamily="34" charset="-122"/>
              </a:rPr>
              <a:t>不同投标人的投标文件载明的项目管理成员或者联系人员为同一人；</a:t>
            </a:r>
            <a:endParaRPr lang="en-US" altLang="zh-CN" sz="2800" dirty="0">
              <a:ea typeface="思源黑体 CN Regular" panose="020B0500000000000000" pitchFamily="34" charset="-122"/>
            </a:endParaRPr>
          </a:p>
          <a:p>
            <a:pPr marL="82548" indent="0" algn="just" eaLnBrk="1">
              <a:buNone/>
            </a:pPr>
            <a:r>
              <a:rPr lang="en-US" altLang="zh-CN" sz="2800" dirty="0">
                <a:ea typeface="思源黑体 CN Regular" panose="020B0500000000000000" pitchFamily="34" charset="-122"/>
              </a:rPr>
              <a:t>4.</a:t>
            </a:r>
            <a:r>
              <a:rPr lang="zh-CN" altLang="zh-CN" sz="2800" dirty="0">
                <a:ea typeface="思源黑体 CN Regular" panose="020B0500000000000000" pitchFamily="34" charset="-122"/>
              </a:rPr>
              <a:t>不同投标人的投标文件异常一致或者投标报价呈规律性差异；</a:t>
            </a:r>
            <a:endParaRPr lang="en-US" altLang="zh-CN" sz="2800" dirty="0">
              <a:ea typeface="思源黑体 CN Regular" panose="020B0500000000000000" pitchFamily="34" charset="-122"/>
            </a:endParaRPr>
          </a:p>
          <a:p>
            <a:pPr marL="82548" indent="0" algn="just" eaLnBrk="1">
              <a:buNone/>
            </a:pPr>
            <a:r>
              <a:rPr lang="en-US" altLang="zh-CN" sz="2800" dirty="0">
                <a:ea typeface="思源黑体 CN Regular" panose="020B0500000000000000" pitchFamily="34" charset="-122"/>
              </a:rPr>
              <a:t>5.</a:t>
            </a:r>
            <a:r>
              <a:rPr lang="zh-CN" altLang="zh-CN" sz="2800" dirty="0">
                <a:ea typeface="思源黑体 CN Regular" panose="020B0500000000000000" pitchFamily="34" charset="-122"/>
              </a:rPr>
              <a:t>不同投标人的投标文件相互混装；</a:t>
            </a:r>
          </a:p>
          <a:p>
            <a:pPr marL="82548" indent="0" algn="just" eaLnBrk="1">
              <a:buNone/>
            </a:pPr>
            <a:r>
              <a:rPr lang="en-US" altLang="zh-CN" sz="2800" dirty="0">
                <a:ea typeface="思源黑体 CN Regular" panose="020B0500000000000000" pitchFamily="34" charset="-122"/>
              </a:rPr>
              <a:t>6.</a:t>
            </a:r>
            <a:r>
              <a:rPr lang="zh-CN" altLang="zh-CN" sz="2800" dirty="0">
                <a:ea typeface="思源黑体 CN Regular" panose="020B0500000000000000" pitchFamily="34" charset="-122"/>
              </a:rPr>
              <a:t>不同投标人的投标保证金从同一单位或者个人的账户转出。</a:t>
            </a:r>
          </a:p>
        </p:txBody>
      </p:sp>
      <p:sp>
        <p:nvSpPr>
          <p:cNvPr id="5" name="Rectangle 2">
            <a:extLst>
              <a:ext uri="{FF2B5EF4-FFF2-40B4-BE49-F238E27FC236}">
                <a16:creationId xmlns="" xmlns:a16="http://schemas.microsoft.com/office/drawing/2014/main" id="{B6EAA6B6-931F-4464-AF81-0B750984FEC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extLst>
      <p:ext uri="{BB962C8B-B14F-4D97-AF65-F5344CB8AC3E}">
        <p14:creationId xmlns:p14="http://schemas.microsoft.com/office/powerpoint/2010/main" val="856515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3">
            <a:extLst>
              <a:ext uri="{FF2B5EF4-FFF2-40B4-BE49-F238E27FC236}">
                <a16:creationId xmlns="" xmlns:a16="http://schemas.microsoft.com/office/drawing/2014/main" id="{67FAFC14-ED09-4765-8CA6-1BF7E00CA5DB}"/>
              </a:ext>
            </a:extLst>
          </p:cNvPr>
          <p:cNvSpPr>
            <a:spLocks noGrp="1"/>
          </p:cNvSpPr>
          <p:nvPr>
            <p:ph idx="1"/>
          </p:nvPr>
        </p:nvSpPr>
        <p:spPr>
          <a:xfrm>
            <a:off x="381000" y="1295400"/>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（十八）履约验收</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采购人或者采购代理机构组织验收。</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按照政府采购合同规定的技术、服务、安全标准。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验收书应当包括每一项技术、服务、安全标准的履约情况。</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公共服务项目，邀请服务对象参与验收并出具意见，验收结果应当向社会公告。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B6EAA6B6-931F-4464-AF81-0B750984FEC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3">
            <a:extLst>
              <a:ext uri="{FF2B5EF4-FFF2-40B4-BE49-F238E27FC236}">
                <a16:creationId xmlns="" xmlns:a16="http://schemas.microsoft.com/office/drawing/2014/main" id="{67FAFC14-ED09-4765-8CA6-1BF7E00CA5DB}"/>
              </a:ext>
            </a:extLst>
          </p:cNvPr>
          <p:cNvSpPr>
            <a:spLocks noGrp="1"/>
          </p:cNvSpPr>
          <p:nvPr>
            <p:ph idx="1"/>
          </p:nvPr>
        </p:nvSpPr>
        <p:spPr>
          <a:xfrm>
            <a:off x="381000" y="1295400"/>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（十九）终止招标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符合专业条件的供应商或者对招标文件作实质响应的供应商不足三家的；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出现影响采购公正的违法、违规行为的；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投标人的报价均超过了采购预算，采购人不能支付的；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因重大变故，采购任务取消的。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5" name="Rectangle 2">
            <a:extLst>
              <a:ext uri="{FF2B5EF4-FFF2-40B4-BE49-F238E27FC236}">
                <a16:creationId xmlns="" xmlns:a16="http://schemas.microsoft.com/office/drawing/2014/main" id="{B6EAA6B6-931F-4464-AF81-0B750984FEC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extLst>
      <p:ext uri="{BB962C8B-B14F-4D97-AF65-F5344CB8AC3E}">
        <p14:creationId xmlns:p14="http://schemas.microsoft.com/office/powerpoint/2010/main" val="1410742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3">
            <a:extLst>
              <a:ext uri="{FF2B5EF4-FFF2-40B4-BE49-F238E27FC236}">
                <a16:creationId xmlns="" xmlns:a16="http://schemas.microsoft.com/office/drawing/2014/main" id="{C816CE61-12D7-4245-938F-B48FD54135E9}"/>
              </a:ext>
            </a:extLst>
          </p:cNvPr>
          <p:cNvSpPr>
            <a:spLocks noGrp="1"/>
          </p:cNvSpPr>
          <p:nvPr>
            <p:ph idx="1"/>
          </p:nvPr>
        </p:nvSpPr>
        <p:spPr>
          <a:xfrm>
            <a:off x="391885" y="1219201"/>
            <a:ext cx="8066315"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（一）合同管理制度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推行合同标准文本。</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收取履约保证金。</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拒签合同时采购人的顺序确定权。</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合同公告。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信用信息平台。</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A44085FD-EA7F-42B5-BE13-25710295B2BD}"/>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五、政府采购合同</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3">
            <a:extLst>
              <a:ext uri="{FF2B5EF4-FFF2-40B4-BE49-F238E27FC236}">
                <a16:creationId xmlns="" xmlns:a16="http://schemas.microsoft.com/office/drawing/2014/main" id="{BCFC4E30-A8B8-4F3A-AE7F-E5DEB6E7DA7C}"/>
              </a:ext>
            </a:extLst>
          </p:cNvPr>
          <p:cNvSpPr>
            <a:spLocks noGrp="1"/>
          </p:cNvSpPr>
          <p:nvPr>
            <p:ph idx="1"/>
          </p:nvPr>
        </p:nvSpPr>
        <p:spPr>
          <a:xfrm>
            <a:off x="402771" y="1371600"/>
            <a:ext cx="8055429"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（二）合同公告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采购人公告。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自政府采购合同签订之日起</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个工作日内。</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省级以上人民政府财政部门指定的媒体。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合同中涉及国家秘密、商业秘密的除外。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     </a:t>
            </a:r>
          </a:p>
        </p:txBody>
      </p:sp>
      <p:sp>
        <p:nvSpPr>
          <p:cNvPr id="2" name="Rectangle 2">
            <a:extLst>
              <a:ext uri="{FF2B5EF4-FFF2-40B4-BE49-F238E27FC236}">
                <a16:creationId xmlns="" xmlns:a16="http://schemas.microsoft.com/office/drawing/2014/main" id="{F296BD0A-E1D9-4001-94E4-F098DD85871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五、政府采购合同</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2" name="Rectangle 3">
            <a:extLst>
              <a:ext uri="{FF2B5EF4-FFF2-40B4-BE49-F238E27FC236}">
                <a16:creationId xmlns="" xmlns:a16="http://schemas.microsoft.com/office/drawing/2014/main" id="{B07CA2E0-55A8-4322-9DA6-CCF8B5DD092A}"/>
              </a:ext>
            </a:extLst>
          </p:cNvPr>
          <p:cNvSpPr>
            <a:spLocks noGrp="1"/>
          </p:cNvSpPr>
          <p:nvPr>
            <p:ph idx="1"/>
          </p:nvPr>
        </p:nvSpPr>
        <p:spPr>
          <a:xfrm>
            <a:off x="381000" y="1295401"/>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（十二）评审专家制度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统一条件，分级管理，资源共享，随机选取、管用分离</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通常方式：</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）采购人或者采购代理机构；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）政府采购评审专家库；</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）随机抽取。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特殊情况下，专家库维护管理人员抽取。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行业和产品特殊：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）采购人、采购代理机构；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）直接确定评审专家人选；</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）报财政部门备案。</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F6BED422-CFFD-4C97-982F-282E14CB72C2}"/>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灯片编号占位符 5">
            <a:extLst>
              <a:ext uri="{FF2B5EF4-FFF2-40B4-BE49-F238E27FC236}">
                <a16:creationId xmlns="" xmlns:a16="http://schemas.microsoft.com/office/drawing/2014/main" id="{A61B8813-5D1C-45F7-B168-E48E51E4700B}"/>
              </a:ext>
            </a:extLst>
          </p:cNvPr>
          <p:cNvSpPr>
            <a:spLocks noGrp="1"/>
          </p:cNvSpPr>
          <p:nvPr>
            <p:ph type="sldNum" sz="quarter" idx="12"/>
          </p:nvPr>
        </p:nvSpPr>
        <p:spPr/>
        <p:txBody>
          <a:bodyPr/>
          <a:lstStyle/>
          <a:p>
            <a:pPr>
              <a:defRPr/>
            </a:pPr>
            <a:fld id="{C5BF1541-83C3-4E7E-9C94-B2948ECC0CCB}" type="slidenum">
              <a:rPr lang="en-US" altLang="zh-CN" smtClean="0"/>
              <a:pPr>
                <a:defRPr/>
              </a:pPr>
              <a:t>20</a:t>
            </a:fld>
            <a:endParaRPr lang="en-US" altLang="zh-CN" dirty="0"/>
          </a:p>
        </p:txBody>
      </p:sp>
      <p:sp>
        <p:nvSpPr>
          <p:cNvPr id="7" name="Rectangle 3">
            <a:extLst>
              <a:ext uri="{FF2B5EF4-FFF2-40B4-BE49-F238E27FC236}">
                <a16:creationId xmlns="" xmlns:a16="http://schemas.microsoft.com/office/drawing/2014/main" id="{AA642A92-468B-4C4B-A16A-E7EF3A62D0D7}"/>
              </a:ext>
            </a:extLst>
          </p:cNvPr>
          <p:cNvSpPr txBox="1">
            <a:spLocks/>
          </p:cNvSpPr>
          <p:nvPr/>
        </p:nvSpPr>
        <p:spPr bwMode="auto">
          <a:xfrm>
            <a:off x="609600" y="304800"/>
            <a:ext cx="8066315" cy="581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gn="just" eaLnBrk="1" hangingPunct="1">
              <a:lnSpc>
                <a:spcPts val="3200"/>
              </a:lnSpc>
              <a:buNone/>
            </a:pP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buNone/>
            </a:pP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buNone/>
            </a:pPr>
            <a:r>
              <a:rPr lang="en-US" altLang="zh-CN" sz="2800" dirty="0">
                <a:latin typeface="思源黑体 CN Regular" panose="020B0500000000000000" pitchFamily="34" charset="-122"/>
                <a:ea typeface="思源黑体 CN Regular" panose="020B0500000000000000" pitchFamily="34" charset="-122"/>
              </a:rPr>
              <a:t>5.</a:t>
            </a:r>
            <a:r>
              <a:rPr lang="zh-CN" altLang="en-US" sz="2800" dirty="0">
                <a:latin typeface="思源黑体 CN Regular" panose="020B0500000000000000" pitchFamily="34" charset="-122"/>
                <a:ea typeface="思源黑体 CN Regular" panose="020B0500000000000000" pitchFamily="34" charset="-122"/>
              </a:rPr>
              <a:t>公开与保密</a:t>
            </a:r>
            <a:r>
              <a:rPr lang="zh-CN" altLang="en-US" sz="2800" dirty="0">
                <a:solidFill>
                  <a:srgbClr val="000000"/>
                </a:solidFill>
                <a:latin typeface="思源黑体 CN Regular" panose="020B0500000000000000" pitchFamily="34" charset="-122"/>
                <a:ea typeface="思源黑体 CN Regular" panose="020B0500000000000000" pitchFamily="34" charset="-122"/>
              </a:rPr>
              <a:t>：</a:t>
            </a: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1</a:t>
            </a:r>
            <a:r>
              <a:rPr lang="zh-CN" altLang="en-US" sz="2800" dirty="0">
                <a:latin typeface="思源黑体 CN Regular" panose="020B0500000000000000" pitchFamily="34" charset="-122"/>
                <a:ea typeface="思源黑体 CN Regular" panose="020B0500000000000000" pitchFamily="34" charset="-122"/>
              </a:rPr>
              <a:t>）以公开透明为原则；</a:t>
            </a: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）以保守秘密为例外：</a:t>
            </a:r>
            <a:endParaRPr lang="en-US" altLang="zh-CN" sz="2800" dirty="0">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pPr>
            <a:r>
              <a:rPr lang="zh-CN" altLang="en-US" sz="2800" dirty="0">
                <a:latin typeface="思源黑体 CN Regular" panose="020B0500000000000000" pitchFamily="34" charset="-122"/>
                <a:ea typeface="思源黑体 CN Regular" panose="020B0500000000000000" pitchFamily="34" charset="-122"/>
              </a:rPr>
              <a:t>商业秘密</a:t>
            </a:r>
            <a:endParaRPr lang="en-US" altLang="zh-CN" sz="2800" dirty="0">
              <a:latin typeface="思源黑体 CN Regular" panose="020B0500000000000000" pitchFamily="34" charset="-122"/>
              <a:ea typeface="思源黑体 CN Regular" panose="020B0500000000000000" pitchFamily="34" charset="-122"/>
            </a:endParaRPr>
          </a:p>
          <a:p>
            <a:pPr marL="457189" indent="-457189" algn="just" eaLnBrk="1" hangingPunct="1">
              <a:lnSpc>
                <a:spcPts val="3200"/>
              </a:lnSpc>
            </a:pPr>
            <a:r>
              <a:rPr lang="zh-CN" altLang="en-US" sz="2800" dirty="0">
                <a:latin typeface="思源黑体 CN Regular" panose="020B0500000000000000" pitchFamily="34" charset="-122"/>
                <a:ea typeface="思源黑体 CN Regular" panose="020B0500000000000000" pitchFamily="34" charset="-122"/>
              </a:rPr>
              <a:t>专家名单保密</a:t>
            </a:r>
          </a:p>
        </p:txBody>
      </p:sp>
      <p:sp>
        <p:nvSpPr>
          <p:cNvPr id="2" name="Rectangle 2">
            <a:extLst>
              <a:ext uri="{FF2B5EF4-FFF2-40B4-BE49-F238E27FC236}">
                <a16:creationId xmlns="" xmlns:a16="http://schemas.microsoft.com/office/drawing/2014/main" id="{3958F1FB-E6FA-4963-8BAB-62C0EB5766C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五、政府采购合同</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918486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Rectangle 3">
            <a:extLst>
              <a:ext uri="{FF2B5EF4-FFF2-40B4-BE49-F238E27FC236}">
                <a16:creationId xmlns="" xmlns:a16="http://schemas.microsoft.com/office/drawing/2014/main" id="{9D246B4B-3BC9-4233-95C1-1519AF272371}"/>
              </a:ext>
            </a:extLst>
          </p:cNvPr>
          <p:cNvSpPr>
            <a:spLocks noGrp="1"/>
          </p:cNvSpPr>
          <p:nvPr>
            <p:ph idx="1"/>
          </p:nvPr>
        </p:nvSpPr>
        <p:spPr>
          <a:xfrm>
            <a:off x="391885" y="1295401"/>
            <a:ext cx="8066315"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（三）财政资金支付管理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财政预算资金拨付管理暂行办法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财政国库管理制度改革试点方案</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中央单位财政国库管理制度改革试点资金支付管理办法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中央单位财政国库管理制度改革试点资金银行支付清算办法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银行账户管理办法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支付结算办法</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41BCEFFA-7647-4AA8-8C06-6F796167CE76}"/>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五、政府采购合同</a:t>
            </a:r>
            <a:endParaRPr lang="en-US" altLang="zh-CN" sz="3600" b="1" dirty="0">
              <a:solidFill>
                <a:schemeClr val="tx1"/>
              </a:solidFill>
              <a:latin typeface="思源黑体 CN Regular" panose="020B0500000000000000" pitchFamily="34" charset="-122"/>
              <a:ea typeface="思源黑体 CN Regular" panose="020B0500000000000000" pitchFamily="34" charset="-122"/>
            </a:endParaRPr>
          </a:p>
          <a:p>
            <a:pPr algn="just" eaLnBrk="1" hangingPunct="1">
              <a:spcBef>
                <a:spcPts val="600"/>
              </a:spcBef>
              <a:buClr>
                <a:schemeClr val="accent1"/>
              </a:buClr>
              <a:buSzPct val="80000"/>
              <a:defRPr/>
            </a:pPr>
            <a:endParaRPr lang="zh-CN" altLang="en-US" sz="36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4498" name="Rectangle 3">
            <a:extLst>
              <a:ext uri="{FF2B5EF4-FFF2-40B4-BE49-F238E27FC236}">
                <a16:creationId xmlns="" xmlns:a16="http://schemas.microsoft.com/office/drawing/2014/main" id="{B5F7C543-64BA-4A71-BD0F-D4FEF215CD88}"/>
              </a:ext>
            </a:extLst>
          </p:cNvPr>
          <p:cNvSpPr>
            <a:spLocks noGrp="1"/>
          </p:cNvSpPr>
          <p:nvPr>
            <p:ph idx="1"/>
          </p:nvPr>
        </p:nvSpPr>
        <p:spPr>
          <a:xfrm>
            <a:off x="381000" y="1371600"/>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（十三）评审专家的要求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遵守评审工作纪律。</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不得泄露评审文件、评审情况和评审中获悉的商业秘密。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及时向财政部门报告供应商违法行为。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及时向财政、监察等部门举报干预行为。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6E5EE24B-D631-4397-AC54-0EB22A795D57}"/>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3">
            <a:extLst>
              <a:ext uri="{FF2B5EF4-FFF2-40B4-BE49-F238E27FC236}">
                <a16:creationId xmlns="" xmlns:a16="http://schemas.microsoft.com/office/drawing/2014/main" id="{9133490F-D5E6-4690-B970-988065683A91}"/>
              </a:ext>
            </a:extLst>
          </p:cNvPr>
          <p:cNvSpPr>
            <a:spLocks noGrp="1"/>
          </p:cNvSpPr>
          <p:nvPr>
            <p:ph idx="1"/>
          </p:nvPr>
        </p:nvSpPr>
        <p:spPr>
          <a:xfrm>
            <a:off x="381000" y="1447801"/>
            <a:ext cx="80772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（十四）评审制度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评审原则：</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）客观原则；</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Font typeface="Wingdings 2" panose="05020102010507070707" pitchFamily="18" charset="2"/>
              <a:buNone/>
            </a:pPr>
            <a:r>
              <a:rPr kumimoji="1" lang="zh-CN" altLang="en-US" sz="2800" dirty="0">
                <a:latin typeface="思源黑体 CN Regular" panose="020B0500000000000000" pitchFamily="34" charset="-122"/>
                <a:ea typeface="思源黑体 CN Regular" panose="020B0500000000000000" pitchFamily="34" charset="-122"/>
              </a:rPr>
              <a:t>某货物招标采购项目，投标截止时某投标人采取突然降价法，将报价为</a:t>
            </a:r>
            <a:r>
              <a:rPr kumimoji="1" lang="en-US" altLang="zh-CN" sz="2800" dirty="0">
                <a:latin typeface="思源黑体 CN Regular" panose="020B0500000000000000" pitchFamily="34" charset="-122"/>
                <a:ea typeface="思源黑体 CN Regular" panose="020B0500000000000000" pitchFamily="34" charset="-122"/>
              </a:rPr>
              <a:t>90</a:t>
            </a:r>
            <a:r>
              <a:rPr kumimoji="1" lang="zh-CN" altLang="en-US" sz="2800" dirty="0">
                <a:latin typeface="思源黑体 CN Regular" panose="020B0500000000000000" pitchFamily="34" charset="-122"/>
                <a:ea typeface="思源黑体 CN Regular" panose="020B0500000000000000" pitchFamily="34" charset="-122"/>
              </a:rPr>
              <a:t>万元的新投标函封入包封。因仓促将报价为</a:t>
            </a:r>
            <a:r>
              <a:rPr kumimoji="1" lang="en-US" altLang="zh-CN" sz="2800" dirty="0">
                <a:latin typeface="思源黑体 CN Regular" panose="020B0500000000000000" pitchFamily="34" charset="-122"/>
                <a:ea typeface="思源黑体 CN Regular" panose="020B0500000000000000" pitchFamily="34" charset="-122"/>
              </a:rPr>
              <a:t>100</a:t>
            </a:r>
            <a:r>
              <a:rPr kumimoji="1" lang="zh-CN" altLang="en-US" sz="2800" dirty="0">
                <a:latin typeface="思源黑体 CN Regular" panose="020B0500000000000000" pitchFamily="34" charset="-122"/>
                <a:ea typeface="思源黑体 CN Regular" panose="020B0500000000000000" pitchFamily="34" charset="-122"/>
              </a:rPr>
              <a:t>万元的原投标函遗落在包封内。唱标时，采购代理机构未发现新投标函，仅宣读了原投标函报价。投标人代理人倦极而眠，未能及时提出质疑。签字确认时，该代理人突发眼疾，未能认真核对即草草签字。评标委员会于评标过程中发现新投标函。问：应以哪份投标函为准？</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76FF53F5-442C-4F46-839D-27DBD2E9DBD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extLst>
      <p:ext uri="{BB962C8B-B14F-4D97-AF65-F5344CB8AC3E}">
        <p14:creationId xmlns:p14="http://schemas.microsoft.com/office/powerpoint/2010/main" val="447738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3">
            <a:extLst>
              <a:ext uri="{FF2B5EF4-FFF2-40B4-BE49-F238E27FC236}">
                <a16:creationId xmlns="" xmlns:a16="http://schemas.microsoft.com/office/drawing/2014/main" id="{DBAF0D72-8ACA-4618-9606-9172FD2A6D08}"/>
              </a:ext>
            </a:extLst>
          </p:cNvPr>
          <p:cNvSpPr>
            <a:spLocks noGrp="1"/>
          </p:cNvSpPr>
          <p:nvPr>
            <p:ph idx="1"/>
          </p:nvPr>
        </p:nvSpPr>
        <p:spPr>
          <a:xfrm>
            <a:off x="381000" y="1371600"/>
            <a:ext cx="8077200" cy="4525963"/>
          </a:xfrm>
        </p:spPr>
        <p:txBody>
          <a:bodyPr/>
          <a:lstStyle/>
          <a:p>
            <a:pPr marL="0" indent="0" algn="just" eaLnBrk="1" hangingPunct="1">
              <a:lnSpc>
                <a:spcPts val="33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）公正原则；</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00"/>
              </a:lnSpc>
              <a:spcBef>
                <a:spcPct val="0"/>
              </a:spcBef>
            </a:pPr>
            <a:r>
              <a:rPr lang="zh-CN" altLang="en-US" sz="2800" dirty="0">
                <a:solidFill>
                  <a:srgbClr val="000000"/>
                </a:solidFill>
                <a:latin typeface="思源黑体 CN Regular" panose="020B0500000000000000" pitchFamily="34" charset="-122"/>
                <a:ea typeface="思源黑体 CN Regular" panose="020B0500000000000000" pitchFamily="34" charset="-122"/>
              </a:rPr>
              <a:t>依法回避</a:t>
            </a:r>
          </a:p>
          <a:p>
            <a:pPr marL="0" indent="0" algn="just" eaLnBrk="1" hangingPunct="1">
              <a:lnSpc>
                <a:spcPts val="3300"/>
              </a:lnSpc>
              <a:spcBef>
                <a:spcPct val="0"/>
              </a:spcBef>
            </a:pPr>
            <a:r>
              <a:rPr lang="zh-CN" altLang="en-US" sz="2800" dirty="0">
                <a:solidFill>
                  <a:srgbClr val="000000"/>
                </a:solidFill>
                <a:latin typeface="思源黑体 CN Regular" panose="020B0500000000000000" pitchFamily="34" charset="-122"/>
                <a:ea typeface="思源黑体 CN Regular" panose="020B0500000000000000" pitchFamily="34" charset="-122"/>
              </a:rPr>
              <a:t>按照招标文件规定的评标标准和方法评标</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3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评标委员会学习招标文件，讨论并通过采购代理机构提出的评标细则，该评标细则对招标文件中评标标准和方法中的一些指标进行了具体量化。</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3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对投标文件的封装进行检查，确认封装合格后进行拆封。</a:t>
            </a:r>
          </a:p>
        </p:txBody>
      </p:sp>
      <p:sp>
        <p:nvSpPr>
          <p:cNvPr id="2" name="Rectangle 2">
            <a:extLst>
              <a:ext uri="{FF2B5EF4-FFF2-40B4-BE49-F238E27FC236}">
                <a16:creationId xmlns="" xmlns:a16="http://schemas.microsoft.com/office/drawing/2014/main" id="{07F1CAC5-D8A0-46CD-A962-BEC1640CAD22}"/>
              </a:ext>
            </a:extLst>
          </p:cNvPr>
          <p:cNvSpPr txBox="1">
            <a:spLocks noChangeArrowheads="1"/>
          </p:cNvSpPr>
          <p:nvPr/>
        </p:nvSpPr>
        <p:spPr bwMode="auto">
          <a:xfrm>
            <a:off x="381000"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3">
            <a:extLst>
              <a:ext uri="{FF2B5EF4-FFF2-40B4-BE49-F238E27FC236}">
                <a16:creationId xmlns="" xmlns:a16="http://schemas.microsoft.com/office/drawing/2014/main" id="{A0CB4350-94CB-4C67-98E2-3220DCC4F54C}"/>
              </a:ext>
            </a:extLst>
          </p:cNvPr>
          <p:cNvSpPr>
            <a:spLocks noGrp="1"/>
          </p:cNvSpPr>
          <p:nvPr>
            <p:ph idx="1"/>
          </p:nvPr>
        </p:nvSpPr>
        <p:spPr>
          <a:xfrm>
            <a:off x="381000" y="1447800"/>
            <a:ext cx="8077200" cy="4525963"/>
          </a:xfrm>
        </p:spPr>
        <p:txBody>
          <a:bodyPr/>
          <a:lstStyle/>
          <a:p>
            <a:pPr marL="0" indent="0" algn="just" eaLnBrk="1" hangingPunct="1">
              <a:lnSpc>
                <a:spcPts val="3400"/>
              </a:lnSpc>
              <a:spcBef>
                <a:spcPct val="0"/>
              </a:spcBef>
            </a:pPr>
            <a:r>
              <a:rPr lang="zh-CN" altLang="en-US" sz="2800" dirty="0">
                <a:solidFill>
                  <a:srgbClr val="000000"/>
                </a:solidFill>
                <a:latin typeface="思源黑体 CN Regular" panose="020B0500000000000000" pitchFamily="34" charset="-122"/>
                <a:ea typeface="思源黑体 CN Regular" panose="020B0500000000000000" pitchFamily="34" charset="-122"/>
              </a:rPr>
              <a:t>不私下接触投标人</a:t>
            </a:r>
          </a:p>
          <a:p>
            <a:pPr marL="0" indent="0" algn="just" eaLnBrk="1" hangingPunct="1">
              <a:lnSpc>
                <a:spcPts val="3400"/>
              </a:lnSpc>
              <a:spcBef>
                <a:spcPct val="0"/>
              </a:spcBef>
            </a:pPr>
            <a:r>
              <a:rPr lang="zh-CN" altLang="en-US" sz="2800" dirty="0">
                <a:solidFill>
                  <a:srgbClr val="000000"/>
                </a:solidFill>
                <a:latin typeface="思源黑体 CN Regular" panose="020B0500000000000000" pitchFamily="34" charset="-122"/>
                <a:ea typeface="思源黑体 CN Regular" panose="020B0500000000000000" pitchFamily="34" charset="-122"/>
              </a:rPr>
              <a:t>不向招标人征询确定中标人的意向或者接受任何单位或者个人明示或者暗示提出的倾向或者排斥特定投标人的要求</a:t>
            </a:r>
          </a:p>
          <a:p>
            <a:pPr marL="0" indent="0" algn="just" eaLnBrk="1" hangingPunct="1">
              <a:lnSpc>
                <a:spcPts val="3400"/>
              </a:lnSpc>
              <a:spcBef>
                <a:spcPct val="0"/>
              </a:spcBef>
            </a:pPr>
            <a:r>
              <a:rPr lang="zh-CN" altLang="en-US" sz="2800" dirty="0">
                <a:solidFill>
                  <a:srgbClr val="000000"/>
                </a:solidFill>
                <a:latin typeface="思源黑体 CN Regular" panose="020B0500000000000000" pitchFamily="34" charset="-122"/>
                <a:ea typeface="思源黑体 CN Regular" panose="020B0500000000000000" pitchFamily="34" charset="-122"/>
              </a:rPr>
              <a:t>对依法应当否决的投标提出否决意见</a:t>
            </a:r>
          </a:p>
          <a:p>
            <a:pPr marL="0" indent="0" algn="just" eaLnBrk="1" hangingPunct="1">
              <a:lnSpc>
                <a:spcPts val="3400"/>
              </a:lnSpc>
              <a:spcBef>
                <a:spcPct val="0"/>
              </a:spcBef>
            </a:pPr>
            <a:r>
              <a:rPr lang="zh-CN" altLang="en-US" sz="2800" dirty="0">
                <a:solidFill>
                  <a:srgbClr val="000000"/>
                </a:solidFill>
                <a:latin typeface="思源黑体 CN Regular" panose="020B0500000000000000" pitchFamily="34" charset="-122"/>
                <a:ea typeface="思源黑体 CN Regular" panose="020B0500000000000000" pitchFamily="34" charset="-122"/>
              </a:rPr>
              <a:t>不暗示或者诱导投标人作出澄清、说明或者接受投标人主动提出的澄清、说明</a:t>
            </a:r>
          </a:p>
          <a:p>
            <a:pPr marL="0" indent="0" algn="just" eaLnBrk="1" hangingPunct="1">
              <a:lnSpc>
                <a:spcPts val="3400"/>
              </a:lnSpc>
              <a:spcBef>
                <a:spcPct val="0"/>
              </a:spcBef>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975BF14A-4F9F-44B1-9E90-80F5C92C1FC4}"/>
              </a:ext>
            </a:extLst>
          </p:cNvPr>
          <p:cNvSpPr txBox="1">
            <a:spLocks noChangeArrowheads="1"/>
          </p:cNvSpPr>
          <p:nvPr/>
        </p:nvSpPr>
        <p:spPr bwMode="auto">
          <a:xfrm>
            <a:off x="381000"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3">
            <a:extLst>
              <a:ext uri="{FF2B5EF4-FFF2-40B4-BE49-F238E27FC236}">
                <a16:creationId xmlns="" xmlns:a16="http://schemas.microsoft.com/office/drawing/2014/main" id="{1C1652F0-AEEF-4F51-B8DC-496A28EEA8C6}"/>
              </a:ext>
            </a:extLst>
          </p:cNvPr>
          <p:cNvSpPr>
            <a:spLocks noGrp="1"/>
          </p:cNvSpPr>
          <p:nvPr>
            <p:ph idx="1"/>
          </p:nvPr>
        </p:nvSpPr>
        <p:spPr>
          <a:xfrm>
            <a:off x="381000" y="1295400"/>
            <a:ext cx="8077200" cy="4525963"/>
          </a:xfrm>
        </p:spPr>
        <p:txBody>
          <a:bodyPr/>
          <a:lstStyle/>
          <a:p>
            <a:pPr marL="0" indent="0" algn="just" eaLnBrk="1" hangingPunct="1">
              <a:lnSpc>
                <a:spcPts val="34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3</a:t>
            </a:r>
            <a:r>
              <a:rPr lang="zh-CN" altLang="en-US" sz="2800" dirty="0">
                <a:solidFill>
                  <a:srgbClr val="000000"/>
                </a:solidFill>
                <a:latin typeface="思源黑体 CN Regular" panose="020B0500000000000000" pitchFamily="34" charset="-122"/>
                <a:ea typeface="思源黑体 CN Regular" panose="020B0500000000000000" pitchFamily="34" charset="-122"/>
              </a:rPr>
              <a:t>）审慎原则；</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400"/>
              </a:lnSpc>
              <a:spcBef>
                <a:spcPct val="0"/>
              </a:spcBef>
              <a:buFont typeface="Wingdings 2" panose="05020102010507070707" pitchFamily="18" charset="2"/>
              <a:buNone/>
            </a:pPr>
            <a:r>
              <a:rPr kumimoji="1" lang="zh-CN" altLang="en-US" sz="2800" dirty="0">
                <a:latin typeface="思源黑体 CN Regular" panose="020B0500000000000000" pitchFamily="34" charset="-122"/>
                <a:ea typeface="思源黑体 CN Regular" panose="020B0500000000000000" pitchFamily="34" charset="-122"/>
              </a:rPr>
              <a:t>某服务采购项目，由于种种原因，通过初步评审的投标人仅有两家且明显缺乏竞争，于是评标委员会否决了所有投标。</a:t>
            </a:r>
            <a:endParaRPr kumimoji="1"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400"/>
              </a:lnSpc>
              <a:spcBef>
                <a:spcPct val="0"/>
              </a:spcBef>
              <a:buFont typeface="Wingdings 2" panose="05020102010507070707" pitchFamily="18" charset="2"/>
              <a:buNone/>
            </a:pPr>
            <a:r>
              <a:rPr kumimoji="1" lang="zh-CN" altLang="en-US" sz="2800" dirty="0">
                <a:latin typeface="思源黑体 CN Regular" panose="020B0500000000000000" pitchFamily="34" charset="-122"/>
                <a:ea typeface="思源黑体 CN Regular" panose="020B0500000000000000" pitchFamily="34" charset="-122"/>
              </a:rPr>
              <a:t>问：缺乏竞争应当如何认定？</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BD0AAF86-601A-4D4D-BD64-1B64D072AB2C}"/>
              </a:ext>
            </a:extLst>
          </p:cNvPr>
          <p:cNvSpPr txBox="1">
            <a:spLocks noChangeArrowheads="1"/>
          </p:cNvSpPr>
          <p:nvPr/>
        </p:nvSpPr>
        <p:spPr bwMode="auto">
          <a:xfrm>
            <a:off x="381000"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3">
            <a:extLst>
              <a:ext uri="{FF2B5EF4-FFF2-40B4-BE49-F238E27FC236}">
                <a16:creationId xmlns="" xmlns:a16="http://schemas.microsoft.com/office/drawing/2014/main" id="{DB4ACAA3-14A4-42AA-A651-0A4FD6AE74AF}"/>
              </a:ext>
            </a:extLst>
          </p:cNvPr>
          <p:cNvSpPr>
            <a:spLocks noGrp="1"/>
          </p:cNvSpPr>
          <p:nvPr>
            <p:ph idx="1"/>
          </p:nvPr>
        </p:nvSpPr>
        <p:spPr>
          <a:xfrm>
            <a:off x="370114" y="1371600"/>
            <a:ext cx="8077200" cy="4525963"/>
          </a:xfrm>
        </p:spPr>
        <p:txBody>
          <a:bodyPr/>
          <a:lstStyle/>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4</a:t>
            </a:r>
            <a:r>
              <a:rPr lang="zh-CN" altLang="en-US" sz="2800" dirty="0">
                <a:solidFill>
                  <a:srgbClr val="000000"/>
                </a:solidFill>
                <a:latin typeface="思源黑体 CN Regular" panose="020B0500000000000000" pitchFamily="34" charset="-122"/>
                <a:ea typeface="思源黑体 CN Regular" panose="020B0500000000000000" pitchFamily="34" charset="-122"/>
              </a:rPr>
              <a:t>）独立评审原则。</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评标委员会设负责人的，评标委员会负责人由评标委员会成员推举产生或者由招标采购单位确定。评标委员会负责人享有对其他成员评审情况的审查权。</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问：评标委员会内部议事机制的合法性。</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停止评审并说明情况。</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 xmlns:a16="http://schemas.microsoft.com/office/drawing/2014/main" id="{08DBA90E-5683-4D54-8295-A16909851817}"/>
              </a:ext>
            </a:extLst>
          </p:cNvPr>
          <p:cNvSpPr txBox="1">
            <a:spLocks noChangeArrowheads="1"/>
          </p:cNvSpPr>
          <p:nvPr/>
        </p:nvSpPr>
        <p:spPr bwMode="auto">
          <a:xfrm>
            <a:off x="381000" y="381000"/>
            <a:ext cx="7689850" cy="1008062"/>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0" name="Rectangle 3">
            <a:extLst>
              <a:ext uri="{FF2B5EF4-FFF2-40B4-BE49-F238E27FC236}">
                <a16:creationId xmlns="" xmlns:a16="http://schemas.microsoft.com/office/drawing/2014/main" id="{9133490F-D5E6-4690-B970-988065683A91}"/>
              </a:ext>
            </a:extLst>
          </p:cNvPr>
          <p:cNvSpPr>
            <a:spLocks noGrp="1"/>
          </p:cNvSpPr>
          <p:nvPr>
            <p:ph idx="1"/>
          </p:nvPr>
        </p:nvSpPr>
        <p:spPr>
          <a:xfrm>
            <a:off x="381000" y="1447801"/>
            <a:ext cx="80772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主体成员的签字与异议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1</a:t>
            </a:r>
            <a:r>
              <a:rPr lang="zh-CN" altLang="en-US" sz="2800" dirty="0">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评审报告由评审主体全体成员签字；</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）对评审报告持有异议的评审主体成员可以书面方式阐述其不同意见和理由；</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）评审主体成员拒绝在评审报告上签字且不陈述其不同意见和理由的，视为同意评审报告；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）评审主体对拒绝情形作出书面说明并记录在案。</a:t>
            </a:r>
          </a:p>
        </p:txBody>
      </p:sp>
      <p:sp>
        <p:nvSpPr>
          <p:cNvPr id="2" name="Rectangle 2">
            <a:extLst>
              <a:ext uri="{FF2B5EF4-FFF2-40B4-BE49-F238E27FC236}">
                <a16:creationId xmlns="" xmlns:a16="http://schemas.microsoft.com/office/drawing/2014/main" id="{76FF53F5-442C-4F46-839D-27DBD2E9DBD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四、政府采购程序</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自定义 5">
      <a:dk1>
        <a:srgbClr val="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000000"/>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7167</TotalTime>
  <Words>926</Words>
  <Application>Microsoft Macintosh PowerPoint</Application>
  <PresentationFormat>自定义</PresentationFormat>
  <Paragraphs>179</Paragraphs>
  <Slides>21</Slides>
  <Notes>20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夏至</vt:lpstr>
      <vt:lpstr>政府采购评审制度及合同管理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plid</dc:creator>
  <cp:lastModifiedBy>hilor ambition</cp:lastModifiedBy>
  <cp:revision>726</cp:revision>
  <cp:lastPrinted>1601-01-01T00:00:00Z</cp:lastPrinted>
  <dcterms:created xsi:type="dcterms:W3CDTF">1601-01-01T00:00:00Z</dcterms:created>
  <dcterms:modified xsi:type="dcterms:W3CDTF">2020-12-09T06:20:47Z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