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16"/>
  </p:notesMasterIdLst>
  <p:handoutMasterIdLst>
    <p:handoutMasterId r:id="rId17"/>
  </p:handoutMasterIdLst>
  <p:sldIdLst>
    <p:sldId id="256" r:id="rId2"/>
    <p:sldId id="850" r:id="rId3"/>
    <p:sldId id="975" r:id="rId4"/>
    <p:sldId id="851" r:id="rId5"/>
    <p:sldId id="853" r:id="rId6"/>
    <p:sldId id="976" r:id="rId7"/>
    <p:sldId id="977" r:id="rId8"/>
    <p:sldId id="978" r:id="rId9"/>
    <p:sldId id="943" r:id="rId10"/>
    <p:sldId id="944" r:id="rId11"/>
    <p:sldId id="855" r:id="rId12"/>
    <p:sldId id="856" r:id="rId13"/>
    <p:sldId id="909" r:id="rId14"/>
    <p:sldId id="910" r:id="rId15"/>
  </p:sldIdLst>
  <p:sldSz cx="12192000" cy="6858000"/>
  <p:notesSz cx="6858000" cy="9144000"/>
  <p:defaultTextStyle>
    <a:defPPr>
      <a:defRPr lang="zh-CN"/>
    </a:defPPr>
    <a:lvl1pPr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1pPr>
    <a:lvl2pPr marL="4572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2pPr>
    <a:lvl3pPr marL="9144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3pPr>
    <a:lvl4pPr marL="13716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4pPr>
    <a:lvl5pPr marL="18288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5pPr>
    <a:lvl6pPr marL="22860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6pPr>
    <a:lvl7pPr marL="27432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7pPr>
    <a:lvl8pPr marL="32004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8pPr>
    <a:lvl9pPr marL="36576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9pPr>
  </p:defaultTextStyle>
  <p:extLst>
    <p:ext uri="{EFAFB233-063F-42B5-8137-9DF3F51BA10A}">
      <p15:sldGuideLst xmlns:p15="http://schemas.microsoft.com/office/powerpoint/2012/main" xmlns="">
        <p15:guide id="1" orient="horz" pos="240" userDrawn="1">
          <p15:clr>
            <a:srgbClr val="A4A3A4"/>
          </p15:clr>
        </p15:guide>
        <p15:guide id="2" pos="240" userDrawn="1">
          <p15:clr>
            <a:srgbClr val="A4A3A4"/>
          </p15:clr>
        </p15:guide>
        <p15:guide id="3" orient="horz" pos="4080" userDrawn="1">
          <p15:clr>
            <a:srgbClr val="A4A3A4"/>
          </p15:clr>
        </p15:guide>
        <p15:guide id="4" pos="5328"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33CC"/>
    <a:srgbClr val="FF0066"/>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95" autoAdjust="0"/>
    <p:restoredTop sz="80660" autoAdjust="0"/>
  </p:normalViewPr>
  <p:slideViewPr>
    <p:cSldViewPr showGuides="1">
      <p:cViewPr varScale="1">
        <p:scale>
          <a:sx n="51" d="100"/>
          <a:sy n="51" d="100"/>
        </p:scale>
        <p:origin x="-104" y="-320"/>
      </p:cViewPr>
      <p:guideLst>
        <p:guide orient="horz" pos="240"/>
        <p:guide orient="horz" pos="4080"/>
        <p:guide pos="240"/>
        <p:guide pos="53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00"/>
    </p:cViewPr>
  </p:sorterViewPr>
  <p:notesViewPr>
    <p:cSldViewPr showGuides="1">
      <p:cViewPr>
        <p:scale>
          <a:sx n="100" d="100"/>
          <a:sy n="100" d="100"/>
        </p:scale>
        <p:origin x="-2028" y="3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xmlns="" id="{E883AC51-688C-4E66-B5ED-8CBD7F1A9F5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3" name="日期占位符 2">
            <a:extLst>
              <a:ext uri="{FF2B5EF4-FFF2-40B4-BE49-F238E27FC236}">
                <a16:creationId xmlns:a16="http://schemas.microsoft.com/office/drawing/2014/main" xmlns="" id="{C8EE7C8F-D604-4194-9B6E-2CA5B21D1F6E}"/>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fld id="{1E25F994-8EC6-4175-AFBC-4857C71AF522}" type="datetimeFigureOut">
              <a:rPr lang="zh-CN" altLang="en-US"/>
              <a:pPr>
                <a:defRPr/>
              </a:pPr>
              <a:t>20/12/9</a:t>
            </a:fld>
            <a:endParaRPr lang="zh-CN" altLang="en-US"/>
          </a:p>
        </p:txBody>
      </p:sp>
      <p:sp>
        <p:nvSpPr>
          <p:cNvPr id="4" name="页脚占位符 3">
            <a:extLst>
              <a:ext uri="{FF2B5EF4-FFF2-40B4-BE49-F238E27FC236}">
                <a16:creationId xmlns:a16="http://schemas.microsoft.com/office/drawing/2014/main" xmlns="" id="{264CD98F-0409-4A0E-8C39-4C5186873CA0}"/>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5" name="灯片编号占位符 4">
            <a:extLst>
              <a:ext uri="{FF2B5EF4-FFF2-40B4-BE49-F238E27FC236}">
                <a16:creationId xmlns:a16="http://schemas.microsoft.com/office/drawing/2014/main" xmlns="" id="{67A230CC-55C6-4432-BE4F-32C8E208A7C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buClr>
                <a:schemeClr val="hlink"/>
              </a:buClr>
              <a:buSzPct val="60000"/>
              <a:buFont typeface="Wingdings" panose="05000000000000000000" pitchFamily="2" charset="2"/>
              <a:buChar char="n"/>
              <a:defRPr sz="1200">
                <a:effectLst>
                  <a:outerShdw blurRad="38100" dist="38100" dir="2700000" algn="tl">
                    <a:srgbClr val="C0C0C0"/>
                  </a:outerShdw>
                </a:effectLst>
                <a:ea typeface="楷体_GB2312" pitchFamily="49" charset="-122"/>
              </a:defRPr>
            </a:lvl1pPr>
          </a:lstStyle>
          <a:p>
            <a:pPr>
              <a:defRPr/>
            </a:pPr>
            <a:fld id="{3709B2CD-5DEE-44B0-9C45-A3F2244E93F8}" type="slidenum">
              <a:rPr lang="zh-CN" altLang="en-US"/>
              <a:pPr>
                <a:defRPr/>
              </a:pPr>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xmlns="" id="{C3E6B446-9371-40E7-BEC1-3A5A201129E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699" name="Rectangle 3">
            <a:extLst>
              <a:ext uri="{FF2B5EF4-FFF2-40B4-BE49-F238E27FC236}">
                <a16:creationId xmlns:a16="http://schemas.microsoft.com/office/drawing/2014/main" xmlns="" id="{6BDFFD6A-4263-4D8A-93A6-E31F612E70D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5124" name="Rectangle 4">
            <a:extLst>
              <a:ext uri="{FF2B5EF4-FFF2-40B4-BE49-F238E27FC236}">
                <a16:creationId xmlns:a16="http://schemas.microsoft.com/office/drawing/2014/main" xmlns="" id="{D5CE8D17-53D5-4805-9185-A780FA354399}"/>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701" name="Rectangle 5">
            <a:extLst>
              <a:ext uri="{FF2B5EF4-FFF2-40B4-BE49-F238E27FC236}">
                <a16:creationId xmlns:a16="http://schemas.microsoft.com/office/drawing/2014/main" xmlns="" id="{FD401584-EBD5-4C02-9F68-23D79E430BA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57702" name="Rectangle 6">
            <a:extLst>
              <a:ext uri="{FF2B5EF4-FFF2-40B4-BE49-F238E27FC236}">
                <a16:creationId xmlns:a16="http://schemas.microsoft.com/office/drawing/2014/main" xmlns="" id="{0A7792A5-7324-45A0-B90D-F732CB67A1A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703" name="Rectangle 7">
            <a:extLst>
              <a:ext uri="{FF2B5EF4-FFF2-40B4-BE49-F238E27FC236}">
                <a16:creationId xmlns:a16="http://schemas.microsoft.com/office/drawing/2014/main" xmlns="" id="{74797561-1F34-44D8-8057-1D8922D79CA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panose="020B0604020202020204" pitchFamily="34" charset="0"/>
              </a:defRPr>
            </a:lvl1pPr>
          </a:lstStyle>
          <a:p>
            <a:pPr>
              <a:defRPr/>
            </a:pPr>
            <a:fld id="{5551CA37-0A30-4E38-A1B0-061C8CA2A7FB}" type="slidenum">
              <a:rPr lang="en-US" altLang="zh-CN"/>
              <a:pPr>
                <a:defRPr/>
              </a:pPr>
              <a:t>‹#›</a:t>
            </a:fld>
            <a:endParaRPr lang="en-US" altLang="zh-CN"/>
          </a:p>
        </p:txBody>
      </p:sp>
    </p:spTree>
    <p:extLst>
      <p:ext uri="{BB962C8B-B14F-4D97-AF65-F5344CB8AC3E}">
        <p14:creationId xmlns:p14="http://schemas.microsoft.com/office/powerpoint/2010/main" val="3495733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xmlns="" id="{D4E23E57-4423-4713-9806-27C5A86DD221}"/>
              </a:ext>
            </a:extLst>
          </p:cNvPr>
          <p:cNvSpPr>
            <a:spLocks noGrp="1" noRot="1" noChangeAspect="1" noChangeArrowheads="1" noTextEdit="1"/>
          </p:cNvSpPr>
          <p:nvPr>
            <p:ph type="sldImg"/>
          </p:nvPr>
        </p:nvSpPr>
        <p:spPr>
          <a:xfrm>
            <a:off x="381000" y="685800"/>
            <a:ext cx="6096000" cy="3429000"/>
          </a:xfrm>
          <a:ln/>
        </p:spPr>
      </p:sp>
      <p:sp>
        <p:nvSpPr>
          <p:cNvPr id="8195" name="备注占位符 2">
            <a:extLst>
              <a:ext uri="{FF2B5EF4-FFF2-40B4-BE49-F238E27FC236}">
                <a16:creationId xmlns:a16="http://schemas.microsoft.com/office/drawing/2014/main" xmlns="" id="{298E6E88-8BA2-48E4-8621-ADE7CC5475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a:p>
        </p:txBody>
      </p:sp>
      <p:sp>
        <p:nvSpPr>
          <p:cNvPr id="8196" name="灯片编号占位符 3">
            <a:extLst>
              <a:ext uri="{FF2B5EF4-FFF2-40B4-BE49-F238E27FC236}">
                <a16:creationId xmlns:a16="http://schemas.microsoft.com/office/drawing/2014/main" xmlns="" id="{CFFFB75C-6057-4687-81B9-7E77CECA0E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B20830D2-151C-47D8-8317-FD7B87C248B5}" type="slidenum">
              <a:rPr lang="en-US" altLang="zh-CN" smtClean="0"/>
              <a:pPr>
                <a:spcBef>
                  <a:spcPct val="0"/>
                </a:spcBef>
              </a:pPr>
              <a:t>1</a:t>
            </a:fld>
            <a:endParaRPr lang="en-US"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幻灯片图像占位符 1">
            <a:extLst>
              <a:ext uri="{FF2B5EF4-FFF2-40B4-BE49-F238E27FC236}">
                <a16:creationId xmlns:a16="http://schemas.microsoft.com/office/drawing/2014/main" xmlns="" id="{E7F7E07B-8CCA-495C-A844-788779056D14}"/>
              </a:ext>
            </a:extLst>
          </p:cNvPr>
          <p:cNvSpPr>
            <a:spLocks noGrp="1" noRot="1" noChangeAspect="1" noChangeArrowheads="1" noTextEdit="1"/>
          </p:cNvSpPr>
          <p:nvPr>
            <p:ph type="sldImg"/>
          </p:nvPr>
        </p:nvSpPr>
        <p:spPr>
          <a:ln/>
        </p:spPr>
      </p:sp>
      <p:sp>
        <p:nvSpPr>
          <p:cNvPr id="155651" name="备注占位符 2">
            <a:extLst>
              <a:ext uri="{FF2B5EF4-FFF2-40B4-BE49-F238E27FC236}">
                <a16:creationId xmlns:a16="http://schemas.microsoft.com/office/drawing/2014/main" xmlns="" id="{9EE22709-1E8A-4DA8-AAD6-8318DBAAC6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zh-CN" altLang="zh-CN" sz="1800" kern="100" dirty="0">
                <a:effectLst/>
                <a:latin typeface="Calibri" panose="020F0502020204030204" pitchFamily="34" charset="0"/>
                <a:ea typeface="宋体" panose="02010600030101010101" pitchFamily="2" charset="-122"/>
                <a:cs typeface="Arial" panose="020B0604020202020204" pitchFamily="34" charset="0"/>
              </a:rPr>
              <a:t>谈判小组所有成员应当集中与单一供应商分别进行谈判，并给予所有参加谈判的供应商平等的谈判机会。</a:t>
            </a:r>
          </a:p>
        </p:txBody>
      </p:sp>
      <p:sp>
        <p:nvSpPr>
          <p:cNvPr id="155652" name="灯片编号占位符 3">
            <a:extLst>
              <a:ext uri="{FF2B5EF4-FFF2-40B4-BE49-F238E27FC236}">
                <a16:creationId xmlns:a16="http://schemas.microsoft.com/office/drawing/2014/main" xmlns="" id="{F1B84F9B-A0B0-47B3-8046-4C2562C4820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5873004F-AF01-424F-B97C-85259B5CAD71}" type="slidenum">
              <a:rPr lang="en-US" altLang="zh-CN" smtClean="0"/>
              <a:pPr>
                <a:spcBef>
                  <a:spcPct val="0"/>
                </a:spcBef>
              </a:pPr>
              <a:t>10</a:t>
            </a:fld>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幻灯片图像占位符 1">
            <a:extLst>
              <a:ext uri="{FF2B5EF4-FFF2-40B4-BE49-F238E27FC236}">
                <a16:creationId xmlns:a16="http://schemas.microsoft.com/office/drawing/2014/main" xmlns="" id="{7359DE5C-412D-402F-BE39-11F716B39A11}"/>
              </a:ext>
            </a:extLst>
          </p:cNvPr>
          <p:cNvSpPr>
            <a:spLocks noGrp="1" noRot="1" noChangeAspect="1" noChangeArrowheads="1" noTextEdit="1"/>
          </p:cNvSpPr>
          <p:nvPr>
            <p:ph type="sldImg"/>
          </p:nvPr>
        </p:nvSpPr>
        <p:spPr>
          <a:xfrm>
            <a:off x="381000" y="685800"/>
            <a:ext cx="6096000" cy="3429000"/>
          </a:xfrm>
          <a:ln/>
        </p:spPr>
      </p:sp>
      <p:sp>
        <p:nvSpPr>
          <p:cNvPr id="157699" name="备注占位符 2">
            <a:extLst>
              <a:ext uri="{FF2B5EF4-FFF2-40B4-BE49-F238E27FC236}">
                <a16:creationId xmlns:a16="http://schemas.microsoft.com/office/drawing/2014/main" xmlns="" id="{F34292EE-ED5D-42EF-85F1-F2DBB8B2730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57700" name="灯片编号占位符 3">
            <a:extLst>
              <a:ext uri="{FF2B5EF4-FFF2-40B4-BE49-F238E27FC236}">
                <a16:creationId xmlns:a16="http://schemas.microsoft.com/office/drawing/2014/main" xmlns="" id="{A482AA82-E889-4C0D-8965-4B47FCAE2B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CA350979-62A8-4E99-BEC7-C61A0735BAD3}" type="slidenum">
              <a:rPr lang="en-US" altLang="zh-CN" smtClean="0"/>
              <a:pPr>
                <a:spcBef>
                  <a:spcPct val="0"/>
                </a:spcBef>
              </a:pPr>
              <a:t>11</a:t>
            </a:fld>
            <a:endParaRPr lang="en-US" altLang="zh-CN"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幻灯片图像占位符 1">
            <a:extLst>
              <a:ext uri="{FF2B5EF4-FFF2-40B4-BE49-F238E27FC236}">
                <a16:creationId xmlns:a16="http://schemas.microsoft.com/office/drawing/2014/main" xmlns="" id="{05F78C81-35C4-474A-85AD-69E2AE40E1BD}"/>
              </a:ext>
            </a:extLst>
          </p:cNvPr>
          <p:cNvSpPr>
            <a:spLocks noGrp="1" noRot="1" noChangeAspect="1" noChangeArrowheads="1" noTextEdit="1"/>
          </p:cNvSpPr>
          <p:nvPr>
            <p:ph type="sldImg"/>
          </p:nvPr>
        </p:nvSpPr>
        <p:spPr>
          <a:xfrm>
            <a:off x="381000" y="685800"/>
            <a:ext cx="6096000" cy="3429000"/>
          </a:xfrm>
          <a:ln/>
        </p:spPr>
      </p:sp>
      <p:sp>
        <p:nvSpPr>
          <p:cNvPr id="161795" name="备注占位符 2">
            <a:extLst>
              <a:ext uri="{FF2B5EF4-FFF2-40B4-BE49-F238E27FC236}">
                <a16:creationId xmlns:a16="http://schemas.microsoft.com/office/drawing/2014/main" xmlns="" id="{BED54F31-90F1-4409-B2F0-34962E4AAE9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1796" name="灯片编号占位符 3">
            <a:extLst>
              <a:ext uri="{FF2B5EF4-FFF2-40B4-BE49-F238E27FC236}">
                <a16:creationId xmlns:a16="http://schemas.microsoft.com/office/drawing/2014/main" xmlns="" id="{A584D053-B43F-4535-94FD-303E389CEA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2D50C26C-CFB2-4742-844E-38D291EC9BFB}" type="slidenum">
              <a:rPr lang="en-US" altLang="zh-CN" smtClean="0"/>
              <a:pPr>
                <a:spcBef>
                  <a:spcPct val="0"/>
                </a:spcBef>
              </a:pPr>
              <a:t>12</a:t>
            </a:fld>
            <a:endParaRPr lang="en-US" altLang="zh-CN"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幻灯片图像占位符 1">
            <a:extLst>
              <a:ext uri="{FF2B5EF4-FFF2-40B4-BE49-F238E27FC236}">
                <a16:creationId xmlns:a16="http://schemas.microsoft.com/office/drawing/2014/main" xmlns="" id="{221531A5-8F40-4926-855A-A862B5F3B270}"/>
              </a:ext>
            </a:extLst>
          </p:cNvPr>
          <p:cNvSpPr>
            <a:spLocks noGrp="1" noRot="1" noChangeAspect="1" noChangeArrowheads="1" noTextEdit="1"/>
          </p:cNvSpPr>
          <p:nvPr>
            <p:ph type="sldImg"/>
          </p:nvPr>
        </p:nvSpPr>
        <p:spPr>
          <a:ln/>
        </p:spPr>
      </p:sp>
      <p:sp>
        <p:nvSpPr>
          <p:cNvPr id="165891" name="备注占位符 2">
            <a:extLst>
              <a:ext uri="{FF2B5EF4-FFF2-40B4-BE49-F238E27FC236}">
                <a16:creationId xmlns:a16="http://schemas.microsoft.com/office/drawing/2014/main" xmlns="" id="{C38405CF-18E7-4FA9-9B76-696DCB991B8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这一章弄清了几种采购方式的细节，加上政采法的详细规定，</a:t>
            </a:r>
            <a:r>
              <a:rPr lang="en-US" altLang="zh-CN" dirty="0"/>
              <a:t>74</a:t>
            </a:r>
            <a:r>
              <a:rPr lang="zh-CN" altLang="en-US"/>
              <a:t>号令的规定，可以回答一个重要的理论问题。</a:t>
            </a:r>
          </a:p>
        </p:txBody>
      </p:sp>
      <p:sp>
        <p:nvSpPr>
          <p:cNvPr id="165892" name="灯片编号占位符 3">
            <a:extLst>
              <a:ext uri="{FF2B5EF4-FFF2-40B4-BE49-F238E27FC236}">
                <a16:creationId xmlns:a16="http://schemas.microsoft.com/office/drawing/2014/main" xmlns="" id="{1DEA6D14-FF85-4C64-A590-6CD33E20BC4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A91EAF3-AA0E-4644-8A4B-1A09D5B055A8}" type="slidenum">
              <a:rPr lang="en-US" altLang="zh-CN" smtClean="0"/>
              <a:pPr>
                <a:spcBef>
                  <a:spcPct val="0"/>
                </a:spcBef>
              </a:pPr>
              <a:t>13</a:t>
            </a:fld>
            <a:endParaRPr lang="en-US" altLang="zh-CN"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幻灯片图像占位符 1">
            <a:extLst>
              <a:ext uri="{FF2B5EF4-FFF2-40B4-BE49-F238E27FC236}">
                <a16:creationId xmlns:a16="http://schemas.microsoft.com/office/drawing/2014/main" xmlns="" id="{C12CABE4-DBD6-4B64-AC6E-BD17FF8D81E7}"/>
              </a:ext>
            </a:extLst>
          </p:cNvPr>
          <p:cNvSpPr>
            <a:spLocks noGrp="1" noRot="1" noChangeAspect="1" noChangeArrowheads="1" noTextEdit="1"/>
          </p:cNvSpPr>
          <p:nvPr>
            <p:ph type="sldImg"/>
          </p:nvPr>
        </p:nvSpPr>
        <p:spPr>
          <a:ln/>
        </p:spPr>
      </p:sp>
      <p:sp>
        <p:nvSpPr>
          <p:cNvPr id="167939" name="备注占位符 2">
            <a:extLst>
              <a:ext uri="{FF2B5EF4-FFF2-40B4-BE49-F238E27FC236}">
                <a16:creationId xmlns:a16="http://schemas.microsoft.com/office/drawing/2014/main" xmlns="" id="{2B752754-F2C0-4D97-A631-26FF1B6A825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7940" name="灯片编号占位符 3">
            <a:extLst>
              <a:ext uri="{FF2B5EF4-FFF2-40B4-BE49-F238E27FC236}">
                <a16:creationId xmlns:a16="http://schemas.microsoft.com/office/drawing/2014/main" xmlns="" id="{1471D127-49FD-44FF-B952-3FD81A1A469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5DA3DD54-C2BE-419D-B9BE-79B29F013A55}" type="slidenum">
              <a:rPr lang="en-US" altLang="zh-CN" smtClean="0"/>
              <a:pPr>
                <a:spcBef>
                  <a:spcPct val="0"/>
                </a:spcBef>
              </a:pPr>
              <a:t>14</a:t>
            </a:fld>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幻灯片图像占位符 1">
            <a:extLst>
              <a:ext uri="{FF2B5EF4-FFF2-40B4-BE49-F238E27FC236}">
                <a16:creationId xmlns:a16="http://schemas.microsoft.com/office/drawing/2014/main" xmlns="" id="{FCA01694-DA7D-4BF8-9805-31386257C1E6}"/>
              </a:ext>
            </a:extLst>
          </p:cNvPr>
          <p:cNvSpPr>
            <a:spLocks noGrp="1" noRot="1" noChangeAspect="1" noChangeArrowheads="1" noTextEdit="1"/>
          </p:cNvSpPr>
          <p:nvPr>
            <p:ph type="sldImg"/>
          </p:nvPr>
        </p:nvSpPr>
        <p:spPr>
          <a:xfrm>
            <a:off x="381000" y="685800"/>
            <a:ext cx="6096000" cy="3429000"/>
          </a:xfrm>
          <a:ln/>
        </p:spPr>
      </p:sp>
      <p:sp>
        <p:nvSpPr>
          <p:cNvPr id="141315" name="备注占位符 2">
            <a:extLst>
              <a:ext uri="{FF2B5EF4-FFF2-40B4-BE49-F238E27FC236}">
                <a16:creationId xmlns:a16="http://schemas.microsoft.com/office/drawing/2014/main" xmlns="" id="{3DAB1776-8851-4DDA-ADD6-713377ED39F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41316" name="灯片编号占位符 3">
            <a:extLst>
              <a:ext uri="{FF2B5EF4-FFF2-40B4-BE49-F238E27FC236}">
                <a16:creationId xmlns:a16="http://schemas.microsoft.com/office/drawing/2014/main" xmlns="" id="{3B0D1063-D2E4-4E28-8ABA-79EB25A4EA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0813DBE3-7965-4CD8-8056-8033CEA755D0}" type="slidenum">
              <a:rPr lang="en-US" altLang="zh-CN" smtClean="0"/>
              <a:pPr>
                <a:spcBef>
                  <a:spcPct val="0"/>
                </a:spcBef>
              </a:pPr>
              <a:t>2</a:t>
            </a:fld>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幻灯片图像占位符 1">
            <a:extLst>
              <a:ext uri="{FF2B5EF4-FFF2-40B4-BE49-F238E27FC236}">
                <a16:creationId xmlns:a16="http://schemas.microsoft.com/office/drawing/2014/main" xmlns="" id="{FCA01694-DA7D-4BF8-9805-31386257C1E6}"/>
              </a:ext>
            </a:extLst>
          </p:cNvPr>
          <p:cNvSpPr>
            <a:spLocks noGrp="1" noRot="1" noChangeAspect="1" noChangeArrowheads="1" noTextEdit="1"/>
          </p:cNvSpPr>
          <p:nvPr>
            <p:ph type="sldImg"/>
          </p:nvPr>
        </p:nvSpPr>
        <p:spPr>
          <a:xfrm>
            <a:off x="381000" y="685800"/>
            <a:ext cx="6096000" cy="3429000"/>
          </a:xfrm>
          <a:ln/>
        </p:spPr>
      </p:sp>
      <p:sp>
        <p:nvSpPr>
          <p:cNvPr id="141315" name="备注占位符 2">
            <a:extLst>
              <a:ext uri="{FF2B5EF4-FFF2-40B4-BE49-F238E27FC236}">
                <a16:creationId xmlns:a16="http://schemas.microsoft.com/office/drawing/2014/main" xmlns="" id="{3DAB1776-8851-4DDA-ADD6-713377ED39F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41316" name="灯片编号占位符 3">
            <a:extLst>
              <a:ext uri="{FF2B5EF4-FFF2-40B4-BE49-F238E27FC236}">
                <a16:creationId xmlns:a16="http://schemas.microsoft.com/office/drawing/2014/main" xmlns="" id="{3B0D1063-D2E4-4E28-8ABA-79EB25A4EA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0813DBE3-7965-4CD8-8056-8033CEA755D0}" type="slidenum">
              <a:rPr lang="en-US" altLang="zh-CN" smtClean="0"/>
              <a:pPr>
                <a:spcBef>
                  <a:spcPct val="0"/>
                </a:spcBef>
              </a:pPr>
              <a:t>3</a:t>
            </a:fld>
            <a:endParaRPr lang="en-US" altLang="zh-CN" dirty="0"/>
          </a:p>
        </p:txBody>
      </p:sp>
    </p:spTree>
    <p:extLst>
      <p:ext uri="{BB962C8B-B14F-4D97-AF65-F5344CB8AC3E}">
        <p14:creationId xmlns:p14="http://schemas.microsoft.com/office/powerpoint/2010/main" val="2082961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幻灯片图像占位符 1">
            <a:extLst>
              <a:ext uri="{FF2B5EF4-FFF2-40B4-BE49-F238E27FC236}">
                <a16:creationId xmlns:a16="http://schemas.microsoft.com/office/drawing/2014/main" xmlns="" id="{F87CFEC2-C407-4BC0-B0E6-C40F56EA76FD}"/>
              </a:ext>
            </a:extLst>
          </p:cNvPr>
          <p:cNvSpPr>
            <a:spLocks noGrp="1" noRot="1" noChangeAspect="1" noChangeArrowheads="1" noTextEdit="1"/>
          </p:cNvSpPr>
          <p:nvPr>
            <p:ph type="sldImg"/>
          </p:nvPr>
        </p:nvSpPr>
        <p:spPr>
          <a:xfrm>
            <a:off x="381000" y="685800"/>
            <a:ext cx="6096000" cy="3429000"/>
          </a:xfrm>
          <a:ln/>
        </p:spPr>
      </p:sp>
      <p:sp>
        <p:nvSpPr>
          <p:cNvPr id="145411" name="备注占位符 2">
            <a:extLst>
              <a:ext uri="{FF2B5EF4-FFF2-40B4-BE49-F238E27FC236}">
                <a16:creationId xmlns:a16="http://schemas.microsoft.com/office/drawing/2014/main" xmlns="" id="{14A8D827-8B69-45B2-9EE4-16F887F3F4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45412" name="灯片编号占位符 3">
            <a:extLst>
              <a:ext uri="{FF2B5EF4-FFF2-40B4-BE49-F238E27FC236}">
                <a16:creationId xmlns:a16="http://schemas.microsoft.com/office/drawing/2014/main" xmlns="" id="{4C00B7B7-A4D5-4930-966D-3F4B994AC19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0DBB250D-32F9-409C-BEC0-0E1CFD6D14C4}" type="slidenum">
              <a:rPr lang="en-US" altLang="zh-CN" smtClean="0"/>
              <a:pPr>
                <a:spcBef>
                  <a:spcPct val="0"/>
                </a:spcBef>
              </a:pPr>
              <a:t>4</a:t>
            </a:fld>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幻灯片图像占位符 1">
            <a:extLst>
              <a:ext uri="{FF2B5EF4-FFF2-40B4-BE49-F238E27FC236}">
                <a16:creationId xmlns:a16="http://schemas.microsoft.com/office/drawing/2014/main" xmlns="" id="{948781E2-068D-4FC0-BF00-6C2E64002236}"/>
              </a:ext>
            </a:extLst>
          </p:cNvPr>
          <p:cNvSpPr>
            <a:spLocks noGrp="1" noRot="1" noChangeAspect="1" noChangeArrowheads="1" noTextEdit="1"/>
          </p:cNvSpPr>
          <p:nvPr>
            <p:ph type="sldImg"/>
          </p:nvPr>
        </p:nvSpPr>
        <p:spPr>
          <a:xfrm>
            <a:off x="381000" y="685800"/>
            <a:ext cx="6096000" cy="3429000"/>
          </a:xfrm>
          <a:ln/>
        </p:spPr>
      </p:sp>
      <p:sp>
        <p:nvSpPr>
          <p:cNvPr id="149507" name="备注占位符 2">
            <a:extLst>
              <a:ext uri="{FF2B5EF4-FFF2-40B4-BE49-F238E27FC236}">
                <a16:creationId xmlns:a16="http://schemas.microsoft.com/office/drawing/2014/main" xmlns="" id="{ACE28099-2ECB-4BAA-970B-073FCFF1B1E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zh-CN" sz="1800" dirty="0">
                <a:effectLst/>
                <a:latin typeface="Calibri" panose="020F0502020204030204" pitchFamily="34" charset="0"/>
                <a:ea typeface="宋体" panose="02010600030101010101" pitchFamily="2" charset="-122"/>
                <a:cs typeface="Arial" panose="020B0604020202020204" pitchFamily="34" charset="0"/>
              </a:rPr>
              <a:t>公开招标的货物、服务采购项目，招标过程中提交投标文件或者经评审实质性响应招标文件要求的供应商只有两家时，采购人、采购代理机构按照本办法第四条经本级财政部门批准后可以与该两家供应商进行竞争性谈判采购，采购人、采购代理机构应当根据招标文件中的采购需求编制谈判文件，成立谈判小组，由谈判小组对谈判文件进行确认。符合本款情形的，本办法第三十三条、第三十五条中规定的供应商最低数量可以为两家。</a:t>
            </a:r>
            <a:endParaRPr lang="zh-CN" altLang="en-US" dirty="0"/>
          </a:p>
        </p:txBody>
      </p:sp>
      <p:sp>
        <p:nvSpPr>
          <p:cNvPr id="149508" name="灯片编号占位符 3">
            <a:extLst>
              <a:ext uri="{FF2B5EF4-FFF2-40B4-BE49-F238E27FC236}">
                <a16:creationId xmlns:a16="http://schemas.microsoft.com/office/drawing/2014/main" xmlns="" id="{565D7196-8707-41B2-9212-21EA419A517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05673B8-DE6A-4295-A3C4-4DC5F328BF39}" type="slidenum">
              <a:rPr lang="en-US" altLang="zh-CN" smtClean="0"/>
              <a:pPr>
                <a:spcBef>
                  <a:spcPct val="0"/>
                </a:spcBef>
              </a:pPr>
              <a:t>5</a:t>
            </a:fld>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幻灯片图像占位符 1">
            <a:extLst>
              <a:ext uri="{FF2B5EF4-FFF2-40B4-BE49-F238E27FC236}">
                <a16:creationId xmlns:a16="http://schemas.microsoft.com/office/drawing/2014/main" xmlns="" id="{948781E2-068D-4FC0-BF00-6C2E64002236}"/>
              </a:ext>
            </a:extLst>
          </p:cNvPr>
          <p:cNvSpPr>
            <a:spLocks noGrp="1" noRot="1" noChangeAspect="1" noChangeArrowheads="1" noTextEdit="1"/>
          </p:cNvSpPr>
          <p:nvPr>
            <p:ph type="sldImg"/>
          </p:nvPr>
        </p:nvSpPr>
        <p:spPr>
          <a:xfrm>
            <a:off x="381000" y="685800"/>
            <a:ext cx="6096000" cy="3429000"/>
          </a:xfrm>
          <a:ln/>
        </p:spPr>
      </p:sp>
      <p:sp>
        <p:nvSpPr>
          <p:cNvPr id="149507" name="备注占位符 2">
            <a:extLst>
              <a:ext uri="{FF2B5EF4-FFF2-40B4-BE49-F238E27FC236}">
                <a16:creationId xmlns:a16="http://schemas.microsoft.com/office/drawing/2014/main" xmlns="" id="{ACE28099-2ECB-4BAA-970B-073FCFF1B1E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49508" name="灯片编号占位符 3">
            <a:extLst>
              <a:ext uri="{FF2B5EF4-FFF2-40B4-BE49-F238E27FC236}">
                <a16:creationId xmlns:a16="http://schemas.microsoft.com/office/drawing/2014/main" xmlns="" id="{565D7196-8707-41B2-9212-21EA419A517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05673B8-DE6A-4295-A3C4-4DC5F328BF39}" type="slidenum">
              <a:rPr lang="en-US" altLang="zh-CN" smtClean="0"/>
              <a:pPr>
                <a:spcBef>
                  <a:spcPct val="0"/>
                </a:spcBef>
              </a:pPr>
              <a:t>6</a:t>
            </a:fld>
            <a:endParaRPr lang="en-US" altLang="zh-CN" dirty="0"/>
          </a:p>
        </p:txBody>
      </p:sp>
    </p:spTree>
    <p:extLst>
      <p:ext uri="{BB962C8B-B14F-4D97-AF65-F5344CB8AC3E}">
        <p14:creationId xmlns:p14="http://schemas.microsoft.com/office/powerpoint/2010/main" val="3697060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幻灯片图像占位符 1">
            <a:extLst>
              <a:ext uri="{FF2B5EF4-FFF2-40B4-BE49-F238E27FC236}">
                <a16:creationId xmlns:a16="http://schemas.microsoft.com/office/drawing/2014/main" xmlns="" id="{948781E2-068D-4FC0-BF00-6C2E64002236}"/>
              </a:ext>
            </a:extLst>
          </p:cNvPr>
          <p:cNvSpPr>
            <a:spLocks noGrp="1" noRot="1" noChangeAspect="1" noChangeArrowheads="1" noTextEdit="1"/>
          </p:cNvSpPr>
          <p:nvPr>
            <p:ph type="sldImg"/>
          </p:nvPr>
        </p:nvSpPr>
        <p:spPr>
          <a:xfrm>
            <a:off x="381000" y="685800"/>
            <a:ext cx="6096000" cy="3429000"/>
          </a:xfrm>
          <a:ln/>
        </p:spPr>
      </p:sp>
      <p:sp>
        <p:nvSpPr>
          <p:cNvPr id="149507" name="备注占位符 2">
            <a:extLst>
              <a:ext uri="{FF2B5EF4-FFF2-40B4-BE49-F238E27FC236}">
                <a16:creationId xmlns:a16="http://schemas.microsoft.com/office/drawing/2014/main" xmlns="" id="{ACE28099-2ECB-4BAA-970B-073FCFF1B1E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49508" name="灯片编号占位符 3">
            <a:extLst>
              <a:ext uri="{FF2B5EF4-FFF2-40B4-BE49-F238E27FC236}">
                <a16:creationId xmlns:a16="http://schemas.microsoft.com/office/drawing/2014/main" xmlns="" id="{565D7196-8707-41B2-9212-21EA419A517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05673B8-DE6A-4295-A3C4-4DC5F328BF39}" type="slidenum">
              <a:rPr lang="en-US" altLang="zh-CN" smtClean="0"/>
              <a:pPr>
                <a:spcBef>
                  <a:spcPct val="0"/>
                </a:spcBef>
              </a:pPr>
              <a:t>7</a:t>
            </a:fld>
            <a:endParaRPr lang="en-US" altLang="zh-CN" dirty="0"/>
          </a:p>
        </p:txBody>
      </p:sp>
    </p:spTree>
    <p:extLst>
      <p:ext uri="{BB962C8B-B14F-4D97-AF65-F5344CB8AC3E}">
        <p14:creationId xmlns:p14="http://schemas.microsoft.com/office/powerpoint/2010/main" val="2228499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幻灯片图像占位符 1">
            <a:extLst>
              <a:ext uri="{FF2B5EF4-FFF2-40B4-BE49-F238E27FC236}">
                <a16:creationId xmlns:a16="http://schemas.microsoft.com/office/drawing/2014/main" xmlns="" id="{948781E2-068D-4FC0-BF00-6C2E64002236}"/>
              </a:ext>
            </a:extLst>
          </p:cNvPr>
          <p:cNvSpPr>
            <a:spLocks noGrp="1" noRot="1" noChangeAspect="1" noChangeArrowheads="1" noTextEdit="1"/>
          </p:cNvSpPr>
          <p:nvPr>
            <p:ph type="sldImg"/>
          </p:nvPr>
        </p:nvSpPr>
        <p:spPr>
          <a:xfrm>
            <a:off x="381000" y="685800"/>
            <a:ext cx="6096000" cy="3429000"/>
          </a:xfrm>
          <a:ln/>
        </p:spPr>
      </p:sp>
      <p:sp>
        <p:nvSpPr>
          <p:cNvPr id="149507" name="备注占位符 2">
            <a:extLst>
              <a:ext uri="{FF2B5EF4-FFF2-40B4-BE49-F238E27FC236}">
                <a16:creationId xmlns:a16="http://schemas.microsoft.com/office/drawing/2014/main" xmlns="" id="{ACE28099-2ECB-4BAA-970B-073FCFF1B1E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49508" name="灯片编号占位符 3">
            <a:extLst>
              <a:ext uri="{FF2B5EF4-FFF2-40B4-BE49-F238E27FC236}">
                <a16:creationId xmlns:a16="http://schemas.microsoft.com/office/drawing/2014/main" xmlns="" id="{565D7196-8707-41B2-9212-21EA419A517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05673B8-DE6A-4295-A3C4-4DC5F328BF39}" type="slidenum">
              <a:rPr lang="en-US" altLang="zh-CN" smtClean="0"/>
              <a:pPr>
                <a:spcBef>
                  <a:spcPct val="0"/>
                </a:spcBef>
              </a:pPr>
              <a:t>8</a:t>
            </a:fld>
            <a:endParaRPr lang="en-US" altLang="zh-CN" dirty="0"/>
          </a:p>
        </p:txBody>
      </p:sp>
    </p:spTree>
    <p:extLst>
      <p:ext uri="{BB962C8B-B14F-4D97-AF65-F5344CB8AC3E}">
        <p14:creationId xmlns:p14="http://schemas.microsoft.com/office/powerpoint/2010/main" val="383400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幻灯片图像占位符 1">
            <a:extLst>
              <a:ext uri="{FF2B5EF4-FFF2-40B4-BE49-F238E27FC236}">
                <a16:creationId xmlns:a16="http://schemas.microsoft.com/office/drawing/2014/main" xmlns="" id="{42360CCF-3998-4004-8451-6DC02FFC8BC9}"/>
              </a:ext>
            </a:extLst>
          </p:cNvPr>
          <p:cNvSpPr>
            <a:spLocks noGrp="1" noRot="1" noChangeAspect="1" noChangeArrowheads="1" noTextEdit="1"/>
          </p:cNvSpPr>
          <p:nvPr>
            <p:ph type="sldImg"/>
          </p:nvPr>
        </p:nvSpPr>
        <p:spPr>
          <a:ln/>
        </p:spPr>
      </p:sp>
      <p:sp>
        <p:nvSpPr>
          <p:cNvPr id="153603" name="备注占位符 2">
            <a:extLst>
              <a:ext uri="{FF2B5EF4-FFF2-40B4-BE49-F238E27FC236}">
                <a16:creationId xmlns:a16="http://schemas.microsoft.com/office/drawing/2014/main" xmlns="" id="{40C9CA25-E4FB-4B31-B6B4-95CDA9162D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dirty="0"/>
              <a:t>4.</a:t>
            </a:r>
            <a:r>
              <a:rPr lang="zh-CN" altLang="en-US"/>
              <a:t>不超过原合同金额的</a:t>
            </a:r>
            <a:r>
              <a:rPr lang="en-US" altLang="zh-CN" dirty="0"/>
              <a:t>10%</a:t>
            </a:r>
            <a:endParaRPr lang="zh-CN" altLang="en-US"/>
          </a:p>
        </p:txBody>
      </p:sp>
      <p:sp>
        <p:nvSpPr>
          <p:cNvPr id="153604" name="灯片编号占位符 3">
            <a:extLst>
              <a:ext uri="{FF2B5EF4-FFF2-40B4-BE49-F238E27FC236}">
                <a16:creationId xmlns:a16="http://schemas.microsoft.com/office/drawing/2014/main" xmlns="" id="{59F1B51D-28B4-48CF-9C5F-C7B5AA29989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9AB2E0A8-5D47-4238-8F6C-C910633A32F6}" type="slidenum">
              <a:rPr lang="en-US" altLang="zh-CN" smtClean="0"/>
              <a:pPr>
                <a:spcBef>
                  <a:spcPct val="0"/>
                </a:spcBef>
              </a:pPr>
              <a:t>9</a:t>
            </a:fld>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910080" y="359898"/>
            <a:ext cx="9875520" cy="1472184"/>
          </a:xfrm>
        </p:spPr>
        <p:txBody>
          <a:bodyPr anchor="b"/>
          <a:lstStyle>
            <a:lvl1pPr algn="l">
              <a:defRPr/>
            </a:lvl1pPr>
            <a:extLst/>
          </a:lstStyle>
          <a:p>
            <a:r>
              <a:rPr lang="zh-CN" altLang="en-US" dirty="0"/>
              <a:t>单击此处编辑母版标题样式</a:t>
            </a:r>
            <a:endParaRPr lang="en-US" dirty="0"/>
          </a:p>
        </p:txBody>
      </p:sp>
      <p:sp>
        <p:nvSpPr>
          <p:cNvPr id="22" name="副标题 21"/>
          <p:cNvSpPr>
            <a:spLocks noGrp="1"/>
          </p:cNvSpPr>
          <p:nvPr>
            <p:ph type="subTitle" idx="1"/>
          </p:nvPr>
        </p:nvSpPr>
        <p:spPr>
          <a:xfrm>
            <a:off x="1910080" y="1850064"/>
            <a:ext cx="9875520" cy="1752600"/>
          </a:xfrm>
        </p:spPr>
        <p:txBody>
          <a:bodyPr tIns="0"/>
          <a:lstStyle>
            <a:lvl1pPr marL="27431" indent="0" algn="l">
              <a:buNone/>
              <a:defRPr sz="2600">
                <a:solidFill>
                  <a:schemeClr val="tx2">
                    <a:shade val="30000"/>
                    <a:satMod val="150000"/>
                  </a:schemeClr>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lang="zh-CN" altLang="en-US" dirty="0"/>
              <a:t>单击此处编辑母版副标题样式</a:t>
            </a:r>
            <a:endParaRPr lang="en-US" dirty="0"/>
          </a:p>
        </p:txBody>
      </p:sp>
      <p:sp>
        <p:nvSpPr>
          <p:cNvPr id="4" name="日期占位符 23">
            <a:extLst>
              <a:ext uri="{FF2B5EF4-FFF2-40B4-BE49-F238E27FC236}">
                <a16:creationId xmlns:a16="http://schemas.microsoft.com/office/drawing/2014/main" xmlns="" id="{16251C18-17EE-4CDF-BB09-32382271EB28}"/>
              </a:ext>
            </a:extLst>
          </p:cNvPr>
          <p:cNvSpPr>
            <a:spLocks noGrp="1"/>
          </p:cNvSpPr>
          <p:nvPr>
            <p:ph type="dt" sz="half" idx="10"/>
          </p:nvPr>
        </p:nvSpPr>
        <p:spPr/>
        <p:txBody>
          <a:bodyPr/>
          <a:lstStyle>
            <a:lvl1pPr>
              <a:defRPr/>
            </a:lvl1pPr>
          </a:lstStyle>
          <a:p>
            <a:pPr>
              <a:defRPr/>
            </a:pPr>
            <a:fld id="{7DC47E67-AE31-4590-836A-8D4A4F5A39AF}"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F02F744D-A6D9-445D-AB48-31202D998B3D}"/>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9D3B1784-B7CA-4C44-AC6E-56DE73F27878}"/>
              </a:ext>
            </a:extLst>
          </p:cNvPr>
          <p:cNvSpPr>
            <a:spLocks noGrp="1"/>
          </p:cNvSpPr>
          <p:nvPr>
            <p:ph type="sldNum" sz="quarter" idx="12"/>
          </p:nvPr>
        </p:nvSpPr>
        <p:spPr/>
        <p:txBody>
          <a:bodyPr/>
          <a:lstStyle>
            <a:lvl1pPr>
              <a:defRPr/>
            </a:lvl1pPr>
          </a:lstStyle>
          <a:p>
            <a:pPr>
              <a:defRPr/>
            </a:pPr>
            <a:fld id="{64D3F32A-6E4A-46C1-AEAA-C13DB58A2776}" type="slidenum">
              <a:rPr lang="en-US" altLang="zh-CN"/>
              <a:pPr>
                <a:defRPr/>
              </a:pPr>
              <a:t>‹#›</a:t>
            </a:fld>
            <a:endParaRPr lang="en-US" altLang="zh-CN"/>
          </a:p>
        </p:txBody>
      </p:sp>
    </p:spTree>
    <p:extLst>
      <p:ext uri="{BB962C8B-B14F-4D97-AF65-F5344CB8AC3E}">
        <p14:creationId xmlns:p14="http://schemas.microsoft.com/office/powerpoint/2010/main" val="312356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xmlns="" id="{D91C7232-5337-46CB-B947-47DD1B5C01A0}"/>
              </a:ext>
            </a:extLst>
          </p:cNvPr>
          <p:cNvSpPr>
            <a:spLocks noGrp="1"/>
          </p:cNvSpPr>
          <p:nvPr>
            <p:ph type="dt" sz="half" idx="10"/>
          </p:nvPr>
        </p:nvSpPr>
        <p:spPr/>
        <p:txBody>
          <a:bodyPr/>
          <a:lstStyle>
            <a:lvl1pPr>
              <a:defRPr/>
            </a:lvl1pPr>
          </a:lstStyle>
          <a:p>
            <a:pPr>
              <a:defRPr/>
            </a:pPr>
            <a:fld id="{CDA318AF-1D5D-4324-850C-BF522FBDCCA2}"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B8F7E7A0-5082-4D52-B6CC-A863D825463A}"/>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DCDEE931-9C8B-4FF6-9153-4A70BA99366F}"/>
              </a:ext>
            </a:extLst>
          </p:cNvPr>
          <p:cNvSpPr>
            <a:spLocks noGrp="1"/>
          </p:cNvSpPr>
          <p:nvPr>
            <p:ph type="sldNum" sz="quarter" idx="12"/>
          </p:nvPr>
        </p:nvSpPr>
        <p:spPr/>
        <p:txBody>
          <a:bodyPr/>
          <a:lstStyle>
            <a:lvl1pPr>
              <a:defRPr/>
            </a:lvl1pPr>
          </a:lstStyle>
          <a:p>
            <a:pPr>
              <a:defRPr/>
            </a:pPr>
            <a:fld id="{5295A87D-E379-4637-873A-127FCC0E006D}" type="slidenum">
              <a:rPr lang="en-US" altLang="zh-CN"/>
              <a:pPr>
                <a:defRPr/>
              </a:pPr>
              <a:t>‹#›</a:t>
            </a:fld>
            <a:endParaRPr lang="en-US" altLang="zh-CN"/>
          </a:p>
        </p:txBody>
      </p:sp>
    </p:spTree>
    <p:extLst>
      <p:ext uri="{BB962C8B-B14F-4D97-AF65-F5344CB8AC3E}">
        <p14:creationId xmlns:p14="http://schemas.microsoft.com/office/powerpoint/2010/main" val="300902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144000" y="274644"/>
            <a:ext cx="24384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1524000" y="274645"/>
            <a:ext cx="7416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xmlns="" id="{266CB83E-C799-4311-A670-D4B15FDDA255}"/>
              </a:ext>
            </a:extLst>
          </p:cNvPr>
          <p:cNvSpPr>
            <a:spLocks noGrp="1"/>
          </p:cNvSpPr>
          <p:nvPr>
            <p:ph type="dt" sz="half" idx="10"/>
          </p:nvPr>
        </p:nvSpPr>
        <p:spPr/>
        <p:txBody>
          <a:bodyPr/>
          <a:lstStyle>
            <a:lvl1pPr>
              <a:defRPr/>
            </a:lvl1pPr>
          </a:lstStyle>
          <a:p>
            <a:pPr>
              <a:defRPr/>
            </a:pPr>
            <a:fld id="{B5B402B8-D633-4B6F-880E-EF2604551498}"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6D4E4523-9B0F-4FFE-9625-F9A236BB6956}"/>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07DB27D6-6F95-4E23-A7EB-C924335A4EAA}"/>
              </a:ext>
            </a:extLst>
          </p:cNvPr>
          <p:cNvSpPr>
            <a:spLocks noGrp="1"/>
          </p:cNvSpPr>
          <p:nvPr>
            <p:ph type="sldNum" sz="quarter" idx="12"/>
          </p:nvPr>
        </p:nvSpPr>
        <p:spPr/>
        <p:txBody>
          <a:bodyPr/>
          <a:lstStyle>
            <a:lvl1pPr>
              <a:defRPr/>
            </a:lvl1pPr>
          </a:lstStyle>
          <a:p>
            <a:pPr>
              <a:defRPr/>
            </a:pPr>
            <a:fld id="{44DAD4C1-9BF7-4C5D-AA4F-16EEDF9FBC4C}" type="slidenum">
              <a:rPr lang="en-US" altLang="zh-CN"/>
              <a:pPr>
                <a:defRPr/>
              </a:pPr>
              <a:t>‹#›</a:t>
            </a:fld>
            <a:endParaRPr lang="en-US" altLang="zh-CN"/>
          </a:p>
        </p:txBody>
      </p:sp>
    </p:spTree>
    <p:extLst>
      <p:ext uri="{BB962C8B-B14F-4D97-AF65-F5344CB8AC3E}">
        <p14:creationId xmlns:p14="http://schemas.microsoft.com/office/powerpoint/2010/main" val="2531753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endParaRPr lang="en-US" dirty="0"/>
          </a:p>
        </p:txBody>
      </p:sp>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日期占位符 23">
            <a:extLst>
              <a:ext uri="{FF2B5EF4-FFF2-40B4-BE49-F238E27FC236}">
                <a16:creationId xmlns:a16="http://schemas.microsoft.com/office/drawing/2014/main" xmlns="" id="{E2B1F938-D3D9-42FA-A39B-BEEFC4132441}"/>
              </a:ext>
            </a:extLst>
          </p:cNvPr>
          <p:cNvSpPr>
            <a:spLocks noGrp="1"/>
          </p:cNvSpPr>
          <p:nvPr>
            <p:ph type="dt" sz="half" idx="10"/>
          </p:nvPr>
        </p:nvSpPr>
        <p:spPr/>
        <p:txBody>
          <a:bodyPr/>
          <a:lstStyle>
            <a:lvl1pPr>
              <a:defRPr/>
            </a:lvl1pPr>
          </a:lstStyle>
          <a:p>
            <a:pPr>
              <a:defRPr/>
            </a:pPr>
            <a:fld id="{34BC14B7-B50F-45B3-B4B3-85320D547330}"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320FDC37-69ED-4F72-A8CA-781A568C80DE}"/>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49659208-B437-4A8A-97F0-83D212783F24}"/>
              </a:ext>
            </a:extLst>
          </p:cNvPr>
          <p:cNvSpPr>
            <a:spLocks noGrp="1"/>
          </p:cNvSpPr>
          <p:nvPr>
            <p:ph type="sldNum" sz="quarter" idx="12"/>
          </p:nvPr>
        </p:nvSpPr>
        <p:spPr/>
        <p:txBody>
          <a:bodyPr/>
          <a:lstStyle>
            <a:lvl1pPr>
              <a:defRPr/>
            </a:lvl1pPr>
          </a:lstStyle>
          <a:p>
            <a:pPr>
              <a:defRPr/>
            </a:pPr>
            <a:fld id="{C5BF1541-83C3-4E7E-9C94-B2948ECC0CCB}" type="slidenum">
              <a:rPr lang="en-US" altLang="zh-CN"/>
              <a:pPr>
                <a:defRPr/>
              </a:pPr>
              <a:t>‹#›</a:t>
            </a:fld>
            <a:endParaRPr lang="en-US" altLang="zh-CN"/>
          </a:p>
        </p:txBody>
      </p:sp>
    </p:spTree>
    <p:extLst>
      <p:ext uri="{BB962C8B-B14F-4D97-AF65-F5344CB8AC3E}">
        <p14:creationId xmlns:p14="http://schemas.microsoft.com/office/powerpoint/2010/main" val="323979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lang="zh-CN" altLang="en-US"/>
              <a:t>单击此处编辑母版标题样式</a:t>
            </a:r>
            <a:endParaRPr lang="en-US"/>
          </a:p>
        </p:txBody>
      </p:sp>
      <p:sp>
        <p:nvSpPr>
          <p:cNvPr id="3" name="文本占位符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a:t>单击此处编辑母版文本样式</a:t>
            </a:r>
          </a:p>
        </p:txBody>
      </p:sp>
      <p:sp>
        <p:nvSpPr>
          <p:cNvPr id="4" name="日期占位符 23">
            <a:extLst>
              <a:ext uri="{FF2B5EF4-FFF2-40B4-BE49-F238E27FC236}">
                <a16:creationId xmlns:a16="http://schemas.microsoft.com/office/drawing/2014/main" xmlns="" id="{40ACDE1F-E631-4A13-B861-ED123FD77AA7}"/>
              </a:ext>
            </a:extLst>
          </p:cNvPr>
          <p:cNvSpPr>
            <a:spLocks noGrp="1"/>
          </p:cNvSpPr>
          <p:nvPr>
            <p:ph type="dt" sz="half" idx="10"/>
          </p:nvPr>
        </p:nvSpPr>
        <p:spPr/>
        <p:txBody>
          <a:bodyPr/>
          <a:lstStyle>
            <a:lvl1pPr>
              <a:defRPr/>
            </a:lvl1pPr>
          </a:lstStyle>
          <a:p>
            <a:pPr>
              <a:defRPr/>
            </a:pPr>
            <a:fld id="{C5DEED56-D2E8-41E0-AE89-AC10D72EF573}"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405304BC-FF49-4C85-93E0-2C871F706CC7}"/>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A7C4B9BD-11EA-414B-AEFD-683FEED8FB76}"/>
              </a:ext>
            </a:extLst>
          </p:cNvPr>
          <p:cNvSpPr>
            <a:spLocks noGrp="1"/>
          </p:cNvSpPr>
          <p:nvPr>
            <p:ph type="sldNum" sz="quarter" idx="12"/>
          </p:nvPr>
        </p:nvSpPr>
        <p:spPr/>
        <p:txBody>
          <a:bodyPr/>
          <a:lstStyle>
            <a:lvl1pPr>
              <a:defRPr/>
            </a:lvl1pPr>
          </a:lstStyle>
          <a:p>
            <a:pPr>
              <a:defRPr/>
            </a:pPr>
            <a:fld id="{8B4E1F65-1710-40C5-BB4C-781C0D47EF86}" type="slidenum">
              <a:rPr lang="en-US" altLang="zh-CN"/>
              <a:pPr>
                <a:defRPr/>
              </a:pPr>
              <a:t>‹#›</a:t>
            </a:fld>
            <a:endParaRPr lang="en-US" altLang="zh-CN"/>
          </a:p>
        </p:txBody>
      </p:sp>
    </p:spTree>
    <p:extLst>
      <p:ext uri="{BB962C8B-B14F-4D97-AF65-F5344CB8AC3E}">
        <p14:creationId xmlns:p14="http://schemas.microsoft.com/office/powerpoint/2010/main" val="6214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内容占位符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a16="http://schemas.microsoft.com/office/drawing/2014/main" xmlns="" id="{3DC746EE-E152-498C-8F22-222D12988D6C}"/>
              </a:ext>
            </a:extLst>
          </p:cNvPr>
          <p:cNvSpPr>
            <a:spLocks noGrp="1"/>
          </p:cNvSpPr>
          <p:nvPr>
            <p:ph type="dt" sz="half" idx="10"/>
          </p:nvPr>
        </p:nvSpPr>
        <p:spPr/>
        <p:txBody>
          <a:bodyPr/>
          <a:lstStyle>
            <a:lvl1pPr>
              <a:defRPr/>
            </a:lvl1pPr>
          </a:lstStyle>
          <a:p>
            <a:pPr>
              <a:defRPr/>
            </a:pPr>
            <a:fld id="{5EA208EE-42D1-4E69-94F6-490B0DB3D9F3}" type="datetime1">
              <a:rPr lang="zh-CN" altLang="en-US"/>
              <a:pPr>
                <a:defRPr/>
              </a:pPr>
              <a:t>20/12/9</a:t>
            </a:fld>
            <a:endParaRPr lang="en-US" altLang="zh-CN"/>
          </a:p>
        </p:txBody>
      </p:sp>
      <p:sp>
        <p:nvSpPr>
          <p:cNvPr id="6" name="页脚占位符 9">
            <a:extLst>
              <a:ext uri="{FF2B5EF4-FFF2-40B4-BE49-F238E27FC236}">
                <a16:creationId xmlns:a16="http://schemas.microsoft.com/office/drawing/2014/main" xmlns="" id="{6E636885-6EB7-468C-8A87-E5266B261DE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a16="http://schemas.microsoft.com/office/drawing/2014/main" xmlns="" id="{145E471B-5EF5-4A0E-A7FF-A2C01D829EDA}"/>
              </a:ext>
            </a:extLst>
          </p:cNvPr>
          <p:cNvSpPr>
            <a:spLocks noGrp="1"/>
          </p:cNvSpPr>
          <p:nvPr>
            <p:ph type="sldNum" sz="quarter" idx="12"/>
          </p:nvPr>
        </p:nvSpPr>
        <p:spPr/>
        <p:txBody>
          <a:bodyPr/>
          <a:lstStyle>
            <a:lvl1pPr>
              <a:defRPr/>
            </a:lvl1pPr>
          </a:lstStyle>
          <a:p>
            <a:pPr>
              <a:defRPr/>
            </a:pPr>
            <a:fld id="{94BA1F43-78B1-4019-B0EE-CAEE27EB549D}" type="slidenum">
              <a:rPr lang="en-US" altLang="zh-CN"/>
              <a:pPr>
                <a:defRPr/>
              </a:pPr>
              <a:t>‹#›</a:t>
            </a:fld>
            <a:endParaRPr lang="en-US" altLang="zh-CN"/>
          </a:p>
        </p:txBody>
      </p:sp>
    </p:spTree>
    <p:extLst>
      <p:ext uri="{BB962C8B-B14F-4D97-AF65-F5344CB8AC3E}">
        <p14:creationId xmlns:p14="http://schemas.microsoft.com/office/powerpoint/2010/main" val="175773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5160336"/>
            <a:ext cx="10972800" cy="1143000"/>
          </a:xfrm>
        </p:spPr>
        <p:txBody>
          <a:bodyPr/>
          <a:lstStyle>
            <a:lvl1pPr algn="ctr">
              <a:defRPr sz="4500" b="1" cap="none" baseline="0"/>
            </a:lvl1pPr>
            <a:extLst/>
          </a:lstStyle>
          <a:p>
            <a:r>
              <a:rPr lang="zh-CN" altLang="en-US"/>
              <a:t>单击此处编辑母版标题样式</a:t>
            </a:r>
            <a:endParaRPr lang="en-US"/>
          </a:p>
        </p:txBody>
      </p:sp>
      <p:sp>
        <p:nvSpPr>
          <p:cNvPr id="3" name="文本占位符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4" name="文本占位符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5" name="内容占位符 4"/>
          <p:cNvSpPr>
            <a:spLocks noGrp="1"/>
          </p:cNvSpPr>
          <p:nvPr>
            <p:ph sz="quarter" idx="2"/>
          </p:nvPr>
        </p:nvSpPr>
        <p:spPr>
          <a:xfrm>
            <a:off x="60960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23">
            <a:extLst>
              <a:ext uri="{FF2B5EF4-FFF2-40B4-BE49-F238E27FC236}">
                <a16:creationId xmlns:a16="http://schemas.microsoft.com/office/drawing/2014/main" xmlns="" id="{8227D421-5EA2-440C-892C-7D2835BC3A6F}"/>
              </a:ext>
            </a:extLst>
          </p:cNvPr>
          <p:cNvSpPr>
            <a:spLocks noGrp="1"/>
          </p:cNvSpPr>
          <p:nvPr>
            <p:ph type="dt" sz="half" idx="10"/>
          </p:nvPr>
        </p:nvSpPr>
        <p:spPr/>
        <p:txBody>
          <a:bodyPr/>
          <a:lstStyle>
            <a:lvl1pPr>
              <a:defRPr/>
            </a:lvl1pPr>
          </a:lstStyle>
          <a:p>
            <a:pPr>
              <a:defRPr/>
            </a:pPr>
            <a:fld id="{50DCC797-13F5-4BFB-9A6B-CFAA295CBD01}" type="datetime1">
              <a:rPr lang="zh-CN" altLang="en-US"/>
              <a:pPr>
                <a:defRPr/>
              </a:pPr>
              <a:t>20/12/9</a:t>
            </a:fld>
            <a:endParaRPr lang="en-US" altLang="zh-CN"/>
          </a:p>
        </p:txBody>
      </p:sp>
      <p:sp>
        <p:nvSpPr>
          <p:cNvPr id="8" name="页脚占位符 9">
            <a:extLst>
              <a:ext uri="{FF2B5EF4-FFF2-40B4-BE49-F238E27FC236}">
                <a16:creationId xmlns:a16="http://schemas.microsoft.com/office/drawing/2014/main" xmlns="" id="{AB2B31E4-69A8-457E-958D-31529F6EC347}"/>
              </a:ext>
            </a:extLst>
          </p:cNvPr>
          <p:cNvSpPr>
            <a:spLocks noGrp="1"/>
          </p:cNvSpPr>
          <p:nvPr>
            <p:ph type="ftr" sz="quarter" idx="11"/>
          </p:nvPr>
        </p:nvSpPr>
        <p:spPr/>
        <p:txBody>
          <a:bodyPr/>
          <a:lstStyle>
            <a:lvl1pPr>
              <a:defRPr/>
            </a:lvl1pPr>
          </a:lstStyle>
          <a:p>
            <a:pPr>
              <a:defRPr/>
            </a:pPr>
            <a:r>
              <a:rPr lang="en-US" altLang="zh-CN"/>
              <a:t>合同法</a:t>
            </a:r>
          </a:p>
        </p:txBody>
      </p:sp>
      <p:sp>
        <p:nvSpPr>
          <p:cNvPr id="9" name="灯片编号占位符 21">
            <a:extLst>
              <a:ext uri="{FF2B5EF4-FFF2-40B4-BE49-F238E27FC236}">
                <a16:creationId xmlns:a16="http://schemas.microsoft.com/office/drawing/2014/main" xmlns="" id="{75B02176-9FDE-4CC1-95E1-C30DF387DD6C}"/>
              </a:ext>
            </a:extLst>
          </p:cNvPr>
          <p:cNvSpPr>
            <a:spLocks noGrp="1"/>
          </p:cNvSpPr>
          <p:nvPr>
            <p:ph type="sldNum" sz="quarter" idx="12"/>
          </p:nvPr>
        </p:nvSpPr>
        <p:spPr/>
        <p:txBody>
          <a:bodyPr/>
          <a:lstStyle>
            <a:lvl1pPr>
              <a:defRPr/>
            </a:lvl1pPr>
          </a:lstStyle>
          <a:p>
            <a:pPr>
              <a:defRPr/>
            </a:pPr>
            <a:fld id="{B27DB455-3643-4A87-920D-DDE0F71C97C1}" type="slidenum">
              <a:rPr lang="en-US" altLang="zh-CN"/>
              <a:pPr>
                <a:defRPr/>
              </a:pPr>
              <a:t>‹#›</a:t>
            </a:fld>
            <a:endParaRPr lang="en-US" altLang="zh-CN"/>
          </a:p>
        </p:txBody>
      </p:sp>
    </p:spTree>
    <p:extLst>
      <p:ext uri="{BB962C8B-B14F-4D97-AF65-F5344CB8AC3E}">
        <p14:creationId xmlns:p14="http://schemas.microsoft.com/office/powerpoint/2010/main" val="215530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日期占位符 23">
            <a:extLst>
              <a:ext uri="{FF2B5EF4-FFF2-40B4-BE49-F238E27FC236}">
                <a16:creationId xmlns:a16="http://schemas.microsoft.com/office/drawing/2014/main" xmlns="" id="{68B2C1AD-446F-42B0-84CF-1892848354D7}"/>
              </a:ext>
            </a:extLst>
          </p:cNvPr>
          <p:cNvSpPr>
            <a:spLocks noGrp="1"/>
          </p:cNvSpPr>
          <p:nvPr>
            <p:ph type="dt" sz="half" idx="10"/>
          </p:nvPr>
        </p:nvSpPr>
        <p:spPr/>
        <p:txBody>
          <a:bodyPr/>
          <a:lstStyle>
            <a:lvl1pPr>
              <a:defRPr/>
            </a:lvl1pPr>
          </a:lstStyle>
          <a:p>
            <a:pPr>
              <a:defRPr/>
            </a:pPr>
            <a:fld id="{E5BF5594-C058-43B3-B8DA-3D4A682EB2DD}" type="datetime1">
              <a:rPr lang="zh-CN" altLang="en-US"/>
              <a:pPr>
                <a:defRPr/>
              </a:pPr>
              <a:t>20/12/9</a:t>
            </a:fld>
            <a:endParaRPr lang="en-US" altLang="zh-CN"/>
          </a:p>
        </p:txBody>
      </p:sp>
      <p:sp>
        <p:nvSpPr>
          <p:cNvPr id="4" name="页脚占位符 9">
            <a:extLst>
              <a:ext uri="{FF2B5EF4-FFF2-40B4-BE49-F238E27FC236}">
                <a16:creationId xmlns:a16="http://schemas.microsoft.com/office/drawing/2014/main" xmlns="" id="{AAC1DF90-78F9-43A5-BD67-54BE0179DFA6}"/>
              </a:ext>
            </a:extLst>
          </p:cNvPr>
          <p:cNvSpPr>
            <a:spLocks noGrp="1"/>
          </p:cNvSpPr>
          <p:nvPr>
            <p:ph type="ftr" sz="quarter" idx="11"/>
          </p:nvPr>
        </p:nvSpPr>
        <p:spPr/>
        <p:txBody>
          <a:bodyPr/>
          <a:lstStyle>
            <a:lvl1pPr>
              <a:defRPr/>
            </a:lvl1pPr>
          </a:lstStyle>
          <a:p>
            <a:pPr>
              <a:defRPr/>
            </a:pPr>
            <a:r>
              <a:rPr lang="en-US" altLang="zh-CN"/>
              <a:t>合同法</a:t>
            </a:r>
          </a:p>
        </p:txBody>
      </p:sp>
      <p:sp>
        <p:nvSpPr>
          <p:cNvPr id="5" name="灯片编号占位符 21">
            <a:extLst>
              <a:ext uri="{FF2B5EF4-FFF2-40B4-BE49-F238E27FC236}">
                <a16:creationId xmlns:a16="http://schemas.microsoft.com/office/drawing/2014/main" xmlns="" id="{E03D5767-E039-41AF-A462-2EFD55868BAB}"/>
              </a:ext>
            </a:extLst>
          </p:cNvPr>
          <p:cNvSpPr>
            <a:spLocks noGrp="1"/>
          </p:cNvSpPr>
          <p:nvPr>
            <p:ph type="sldNum" sz="quarter" idx="12"/>
          </p:nvPr>
        </p:nvSpPr>
        <p:spPr/>
        <p:txBody>
          <a:bodyPr/>
          <a:lstStyle>
            <a:lvl1pPr>
              <a:defRPr/>
            </a:lvl1pPr>
          </a:lstStyle>
          <a:p>
            <a:pPr>
              <a:defRPr/>
            </a:pPr>
            <a:fld id="{B5A58255-38B2-4D32-9E4A-D30401898141}" type="slidenum">
              <a:rPr lang="en-US" altLang="zh-CN"/>
              <a:pPr>
                <a:defRPr/>
              </a:pPr>
              <a:t>‹#›</a:t>
            </a:fld>
            <a:endParaRPr lang="en-US" altLang="zh-CN"/>
          </a:p>
        </p:txBody>
      </p:sp>
    </p:spTree>
    <p:extLst>
      <p:ext uri="{BB962C8B-B14F-4D97-AF65-F5344CB8AC3E}">
        <p14:creationId xmlns:p14="http://schemas.microsoft.com/office/powerpoint/2010/main" val="98156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05C0012A-EBE6-4AE3-9D6B-694C7B622B1F}"/>
              </a:ext>
            </a:extLst>
          </p:cNvPr>
          <p:cNvSpPr/>
          <p:nvPr/>
        </p:nvSpPr>
        <p:spPr>
          <a:xfrm>
            <a:off x="1352549" y="0"/>
            <a:ext cx="10839451"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3" name="矩形 2">
            <a:extLst>
              <a:ext uri="{FF2B5EF4-FFF2-40B4-BE49-F238E27FC236}">
                <a16:creationId xmlns:a16="http://schemas.microsoft.com/office/drawing/2014/main" xmlns="" id="{A7A80285-0D56-4396-AE67-BEA6AF203468}"/>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4" name="日期占位符 1">
            <a:extLst>
              <a:ext uri="{FF2B5EF4-FFF2-40B4-BE49-F238E27FC236}">
                <a16:creationId xmlns:a16="http://schemas.microsoft.com/office/drawing/2014/main" xmlns="" id="{6ABF2008-92FA-41AF-8110-F606E416A63F}"/>
              </a:ext>
            </a:extLst>
          </p:cNvPr>
          <p:cNvSpPr>
            <a:spLocks noGrp="1"/>
          </p:cNvSpPr>
          <p:nvPr>
            <p:ph type="dt" sz="half" idx="10"/>
          </p:nvPr>
        </p:nvSpPr>
        <p:spPr/>
        <p:txBody>
          <a:bodyPr/>
          <a:lstStyle>
            <a:lvl1pPr>
              <a:defRPr/>
            </a:lvl1pPr>
            <a:extLst/>
          </a:lstStyle>
          <a:p>
            <a:pPr>
              <a:defRPr/>
            </a:pPr>
            <a:fld id="{A2C75652-AB4F-4D30-B3C7-0B3BD5EF0DF1}" type="datetime1">
              <a:rPr lang="zh-CN" altLang="en-US"/>
              <a:pPr>
                <a:defRPr/>
              </a:pPr>
              <a:t>20/12/9</a:t>
            </a:fld>
            <a:endParaRPr lang="en-US" altLang="zh-CN"/>
          </a:p>
        </p:txBody>
      </p:sp>
      <p:sp>
        <p:nvSpPr>
          <p:cNvPr id="5" name="页脚占位符 2">
            <a:extLst>
              <a:ext uri="{FF2B5EF4-FFF2-40B4-BE49-F238E27FC236}">
                <a16:creationId xmlns:a16="http://schemas.microsoft.com/office/drawing/2014/main" xmlns="" id="{EB320DF6-42E7-4298-AC5C-162F36271FFF}"/>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6" name="灯片编号占位符 3">
            <a:extLst>
              <a:ext uri="{FF2B5EF4-FFF2-40B4-BE49-F238E27FC236}">
                <a16:creationId xmlns:a16="http://schemas.microsoft.com/office/drawing/2014/main" xmlns="" id="{2FF5BF29-0C2B-4E0B-A487-CB56532CCC97}"/>
              </a:ext>
            </a:extLst>
          </p:cNvPr>
          <p:cNvSpPr>
            <a:spLocks noGrp="1"/>
          </p:cNvSpPr>
          <p:nvPr>
            <p:ph type="sldNum" sz="quarter" idx="12"/>
          </p:nvPr>
        </p:nvSpPr>
        <p:spPr/>
        <p:txBody>
          <a:bodyPr/>
          <a:lstStyle>
            <a:lvl1pPr>
              <a:defRPr/>
            </a:lvl1pPr>
          </a:lstStyle>
          <a:p>
            <a:pPr>
              <a:defRPr/>
            </a:pPr>
            <a:fld id="{13D9A61E-032B-42A2-BFAC-C533CCAD7A46}" type="slidenum">
              <a:rPr lang="en-US" altLang="zh-CN"/>
              <a:pPr>
                <a:defRPr/>
              </a:pPr>
              <a:t>‹#›</a:t>
            </a:fld>
            <a:endParaRPr lang="en-US" altLang="zh-CN"/>
          </a:p>
        </p:txBody>
      </p:sp>
    </p:spTree>
    <p:extLst>
      <p:ext uri="{BB962C8B-B14F-4D97-AF65-F5344CB8AC3E}">
        <p14:creationId xmlns:p14="http://schemas.microsoft.com/office/powerpoint/2010/main" val="241270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lang="zh-CN" altLang="en-US"/>
              <a:t>单击此处编辑母版标题样式</a:t>
            </a:r>
            <a:endParaRPr lang="en-US"/>
          </a:p>
        </p:txBody>
      </p:sp>
      <p:sp>
        <p:nvSpPr>
          <p:cNvPr id="3" name="文本占位符 2"/>
          <p:cNvSpPr>
            <a:spLocks noGrp="1"/>
          </p:cNvSpPr>
          <p:nvPr>
            <p:ph type="body" idx="2"/>
          </p:nvPr>
        </p:nvSpPr>
        <p:spPr>
          <a:xfrm>
            <a:off x="609600" y="1406964"/>
            <a:ext cx="5080000" cy="698500"/>
          </a:xfrm>
        </p:spPr>
        <p:txBody>
          <a:bodyPr/>
          <a:lstStyle>
            <a:lvl1pPr marL="45719"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CN" altLang="en-US"/>
              <a:t>单击此处编辑母版文本样式</a:t>
            </a:r>
          </a:p>
        </p:txBody>
      </p:sp>
      <p:sp>
        <p:nvSpPr>
          <p:cNvPr id="4" name="内容占位符 3"/>
          <p:cNvSpPr>
            <a:spLocks noGrp="1"/>
          </p:cNvSpPr>
          <p:nvPr>
            <p:ph sz="half" idx="1"/>
          </p:nvPr>
        </p:nvSpPr>
        <p:spPr>
          <a:xfrm>
            <a:off x="609600" y="2133603"/>
            <a:ext cx="10871200" cy="3992563"/>
          </a:xfrm>
        </p:spPr>
        <p:txBody>
          <a:bodyPr/>
          <a:lstStyle>
            <a:lvl1pPr>
              <a:defRPr sz="3200"/>
            </a:lvl1pPr>
            <a:lvl2pPr>
              <a:defRPr sz="2800"/>
            </a:lvl2pPr>
            <a:lvl3pPr>
              <a:defRPr sz="2400"/>
            </a:lvl3pPr>
            <a:lvl4pPr>
              <a:defRPr sz="2000"/>
            </a:lvl4pPr>
            <a:lvl5pPr>
              <a:defRPr sz="20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a16="http://schemas.microsoft.com/office/drawing/2014/main" xmlns="" id="{EEA8F1B0-8148-4FDC-8DBF-FCF21F05E63A}"/>
              </a:ext>
            </a:extLst>
          </p:cNvPr>
          <p:cNvSpPr>
            <a:spLocks noGrp="1"/>
          </p:cNvSpPr>
          <p:nvPr>
            <p:ph type="dt" sz="half" idx="10"/>
          </p:nvPr>
        </p:nvSpPr>
        <p:spPr/>
        <p:txBody>
          <a:bodyPr/>
          <a:lstStyle>
            <a:lvl1pPr>
              <a:defRPr/>
            </a:lvl1pPr>
          </a:lstStyle>
          <a:p>
            <a:pPr>
              <a:defRPr/>
            </a:pPr>
            <a:fld id="{A1E0B854-A519-4721-8E58-939473437224}" type="datetime1">
              <a:rPr lang="zh-CN" altLang="en-US"/>
              <a:pPr>
                <a:defRPr/>
              </a:pPr>
              <a:t>20/12/9</a:t>
            </a:fld>
            <a:endParaRPr lang="en-US" altLang="zh-CN"/>
          </a:p>
        </p:txBody>
      </p:sp>
      <p:sp>
        <p:nvSpPr>
          <p:cNvPr id="6" name="页脚占位符 9">
            <a:extLst>
              <a:ext uri="{FF2B5EF4-FFF2-40B4-BE49-F238E27FC236}">
                <a16:creationId xmlns:a16="http://schemas.microsoft.com/office/drawing/2014/main" xmlns="" id="{301BD63B-6318-4DB0-81DF-4B6640522B2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a16="http://schemas.microsoft.com/office/drawing/2014/main" xmlns="" id="{33710FDE-0757-46AD-A58E-5DB807751507}"/>
              </a:ext>
            </a:extLst>
          </p:cNvPr>
          <p:cNvSpPr>
            <a:spLocks noGrp="1"/>
          </p:cNvSpPr>
          <p:nvPr>
            <p:ph type="sldNum" sz="quarter" idx="12"/>
          </p:nvPr>
        </p:nvSpPr>
        <p:spPr/>
        <p:txBody>
          <a:bodyPr/>
          <a:lstStyle>
            <a:lvl1pPr>
              <a:defRPr/>
            </a:lvl1pPr>
          </a:lstStyle>
          <a:p>
            <a:pPr>
              <a:defRPr/>
            </a:pPr>
            <a:fld id="{24F9ACC4-B0E0-4119-989C-0A732F7FB376}" type="slidenum">
              <a:rPr lang="en-US" altLang="zh-CN"/>
              <a:pPr>
                <a:defRPr/>
              </a:pPr>
              <a:t>‹#›</a:t>
            </a:fld>
            <a:endParaRPr lang="en-US" altLang="zh-CN"/>
          </a:p>
        </p:txBody>
      </p:sp>
    </p:spTree>
    <p:extLst>
      <p:ext uri="{BB962C8B-B14F-4D97-AF65-F5344CB8AC3E}">
        <p14:creationId xmlns:p14="http://schemas.microsoft.com/office/powerpoint/2010/main" val="206869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xmlns="" id="{8F52C2CC-297E-4304-B4FB-C5208A2CCDC7}"/>
              </a:ext>
            </a:extLst>
          </p:cNvPr>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57" eaLnBrk="1" hangingPunct="1">
              <a:lnSpc>
                <a:spcPts val="3000"/>
              </a:lnSpc>
              <a:spcBef>
                <a:spcPts val="600"/>
              </a:spcBef>
              <a:buClr>
                <a:schemeClr val="accent1"/>
              </a:buClr>
              <a:buSzPct val="80000"/>
              <a:buFont typeface="Wingdings 2"/>
              <a:buNone/>
              <a:defRPr/>
            </a:pPr>
            <a:endParaRPr lang="en-US" sz="3200">
              <a:solidFill>
                <a:schemeClr val="tx1"/>
              </a:solidFill>
              <a:effectLst>
                <a:outerShdw blurRad="38100" dist="38100" dir="2700000" algn="tl">
                  <a:srgbClr val="000000">
                    <a:alpha val="43137"/>
                  </a:srgbClr>
                </a:outerShdw>
              </a:effectLst>
              <a:latin typeface="+mn-lt"/>
              <a:ea typeface="+mn-ea"/>
            </a:endParaRPr>
          </a:p>
        </p:txBody>
      </p:sp>
      <p:sp>
        <p:nvSpPr>
          <p:cNvPr id="6" name="流程图: 过程 5">
            <a:extLst>
              <a:ext uri="{FF2B5EF4-FFF2-40B4-BE49-F238E27FC236}">
                <a16:creationId xmlns:a16="http://schemas.microsoft.com/office/drawing/2014/main" xmlns="" id="{EA22F953-F327-47FE-8A6D-9E2E50CB9893}"/>
              </a:ext>
            </a:extLst>
          </p:cNvPr>
          <p:cNvSpPr/>
          <p:nvPr/>
        </p:nvSpPr>
        <p:spPr>
          <a:xfrm rot="19468671">
            <a:off x="528639" y="954092"/>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7" name="流程图: 过程 6">
            <a:extLst>
              <a:ext uri="{FF2B5EF4-FFF2-40B4-BE49-F238E27FC236}">
                <a16:creationId xmlns:a16="http://schemas.microsoft.com/office/drawing/2014/main" xmlns="" id="{65AB0E67-D296-48D7-9F4C-A560420D8C1E}"/>
              </a:ext>
            </a:extLst>
          </p:cNvPr>
          <p:cNvSpPr/>
          <p:nvPr/>
        </p:nvSpPr>
        <p:spPr>
          <a:xfrm rot="2103354" flipH="1">
            <a:off x="6672265" y="936625"/>
            <a:ext cx="86518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2" name="标题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lang="zh-CN" altLang="en-US"/>
              <a:t>单击此处编辑母版标题样式</a:t>
            </a:r>
            <a:endParaRPr lang="en-US"/>
          </a:p>
        </p:txBody>
      </p:sp>
      <p:sp>
        <p:nvSpPr>
          <p:cNvPr id="3" name="图片占位符 2"/>
          <p:cNvSpPr>
            <a:spLocks noGrp="1"/>
          </p:cNvSpPr>
          <p:nvPr>
            <p:ph type="pic" idx="1"/>
          </p:nvPr>
        </p:nvSpPr>
        <p:spPr>
          <a:xfrm>
            <a:off x="1117600" y="1143008"/>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CN" altLang="en-US" noProof="0"/>
              <a:t>单击图标添加图片</a:t>
            </a:r>
            <a:endParaRPr lang="en-US" noProof="0" dirty="0"/>
          </a:p>
        </p:txBody>
      </p:sp>
      <p:sp>
        <p:nvSpPr>
          <p:cNvPr id="4" name="文本占位符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CN" altLang="en-US"/>
              <a:t>单击此处编辑母版文本样式</a:t>
            </a:r>
          </a:p>
        </p:txBody>
      </p:sp>
      <p:sp>
        <p:nvSpPr>
          <p:cNvPr id="8" name="日期占位符 4">
            <a:extLst>
              <a:ext uri="{FF2B5EF4-FFF2-40B4-BE49-F238E27FC236}">
                <a16:creationId xmlns:a16="http://schemas.microsoft.com/office/drawing/2014/main" xmlns="" id="{33DEFF85-1167-4F30-BE03-E5CE9E3D6221}"/>
              </a:ext>
            </a:extLst>
          </p:cNvPr>
          <p:cNvSpPr>
            <a:spLocks noGrp="1"/>
          </p:cNvSpPr>
          <p:nvPr>
            <p:ph type="dt" sz="half" idx="10"/>
          </p:nvPr>
        </p:nvSpPr>
        <p:spPr/>
        <p:txBody>
          <a:bodyPr/>
          <a:lstStyle>
            <a:lvl1pPr>
              <a:defRPr/>
            </a:lvl1pPr>
            <a:extLst/>
          </a:lstStyle>
          <a:p>
            <a:pPr>
              <a:defRPr/>
            </a:pPr>
            <a:fld id="{B9A8886B-1ADB-43D8-9E3E-BC9A57E1F011}" type="datetime1">
              <a:rPr lang="zh-CN" altLang="en-US"/>
              <a:pPr>
                <a:defRPr/>
              </a:pPr>
              <a:t>20/12/9</a:t>
            </a:fld>
            <a:endParaRPr lang="en-US" altLang="zh-CN"/>
          </a:p>
        </p:txBody>
      </p:sp>
      <p:sp>
        <p:nvSpPr>
          <p:cNvPr id="9" name="页脚占位符 5">
            <a:extLst>
              <a:ext uri="{FF2B5EF4-FFF2-40B4-BE49-F238E27FC236}">
                <a16:creationId xmlns:a16="http://schemas.microsoft.com/office/drawing/2014/main" xmlns="" id="{BD945BB2-0F4A-4EA9-8E79-30E981BB6A95}"/>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10" name="灯片编号占位符 6">
            <a:extLst>
              <a:ext uri="{FF2B5EF4-FFF2-40B4-BE49-F238E27FC236}">
                <a16:creationId xmlns:a16="http://schemas.microsoft.com/office/drawing/2014/main" xmlns="" id="{D905645D-917C-4B1D-BAD2-A944A304AD6D}"/>
              </a:ext>
            </a:extLst>
          </p:cNvPr>
          <p:cNvSpPr>
            <a:spLocks noGrp="1"/>
          </p:cNvSpPr>
          <p:nvPr>
            <p:ph type="sldNum" sz="quarter" idx="12"/>
          </p:nvPr>
        </p:nvSpPr>
        <p:spPr/>
        <p:txBody>
          <a:bodyPr/>
          <a:lstStyle>
            <a:lvl1pPr>
              <a:defRPr/>
            </a:lvl1pPr>
          </a:lstStyle>
          <a:p>
            <a:pPr>
              <a:defRPr/>
            </a:pPr>
            <a:fld id="{2B1F07A9-50EF-4A11-9EC4-A4C0299F5586}" type="slidenum">
              <a:rPr lang="en-US" altLang="zh-CN"/>
              <a:pPr>
                <a:defRPr/>
              </a:pPr>
              <a:t>‹#›</a:t>
            </a:fld>
            <a:endParaRPr lang="en-US" altLang="zh-CN"/>
          </a:p>
        </p:txBody>
      </p:sp>
    </p:spTree>
    <p:extLst>
      <p:ext uri="{BB962C8B-B14F-4D97-AF65-F5344CB8AC3E}">
        <p14:creationId xmlns:p14="http://schemas.microsoft.com/office/powerpoint/2010/main" val="19042734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饼形 6">
            <a:extLst>
              <a:ext uri="{FF2B5EF4-FFF2-40B4-BE49-F238E27FC236}">
                <a16:creationId xmlns:a16="http://schemas.microsoft.com/office/drawing/2014/main" xmlns="" id="{5E7A9471-798E-4AB4-96D2-6BCFA2261BE9}"/>
              </a:ext>
            </a:extLst>
          </p:cNvPr>
          <p:cNvSpPr/>
          <p:nvPr/>
        </p:nvSpPr>
        <p:spPr>
          <a:xfrm>
            <a:off x="-1087437" y="-815975"/>
            <a:ext cx="21844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8" name="椭圆 7">
            <a:extLst>
              <a:ext uri="{FF2B5EF4-FFF2-40B4-BE49-F238E27FC236}">
                <a16:creationId xmlns:a16="http://schemas.microsoft.com/office/drawing/2014/main" xmlns="" id="{8F366CE5-C02A-47E0-B59C-1B193B8CA3A1}"/>
              </a:ext>
            </a:extLst>
          </p:cNvPr>
          <p:cNvSpPr/>
          <p:nvPr/>
        </p:nvSpPr>
        <p:spPr>
          <a:xfrm>
            <a:off x="223839" y="20641"/>
            <a:ext cx="2271712"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1" name="同心圆 10">
            <a:extLst>
              <a:ext uri="{FF2B5EF4-FFF2-40B4-BE49-F238E27FC236}">
                <a16:creationId xmlns:a16="http://schemas.microsoft.com/office/drawing/2014/main" xmlns="" id="{2158F102-75D6-4177-A97E-3B33C59AD35D}"/>
              </a:ext>
            </a:extLst>
          </p:cNvPr>
          <p:cNvSpPr/>
          <p:nvPr/>
        </p:nvSpPr>
        <p:spPr>
          <a:xfrm rot="2315675">
            <a:off x="243843"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2" name="矩形 11">
            <a:extLst>
              <a:ext uri="{FF2B5EF4-FFF2-40B4-BE49-F238E27FC236}">
                <a16:creationId xmlns:a16="http://schemas.microsoft.com/office/drawing/2014/main" xmlns="" id="{7E6F5753-BAA1-47D9-BA23-20A3D564CA0E}"/>
              </a:ext>
            </a:extLst>
          </p:cNvPr>
          <p:cNvSpPr/>
          <p:nvPr/>
        </p:nvSpPr>
        <p:spPr>
          <a:xfrm>
            <a:off x="1350964" y="0"/>
            <a:ext cx="1084103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5" name="标题占位符 4">
            <a:extLst>
              <a:ext uri="{FF2B5EF4-FFF2-40B4-BE49-F238E27FC236}">
                <a16:creationId xmlns:a16="http://schemas.microsoft.com/office/drawing/2014/main" xmlns="" id="{4CB37EFC-6E9B-432E-A771-03C82EB447F3}"/>
              </a:ext>
            </a:extLst>
          </p:cNvPr>
          <p:cNvSpPr>
            <a:spLocks noGrp="1"/>
          </p:cNvSpPr>
          <p:nvPr>
            <p:ph type="title"/>
          </p:nvPr>
        </p:nvSpPr>
        <p:spPr>
          <a:xfrm>
            <a:off x="1912939" y="274638"/>
            <a:ext cx="9999663" cy="1143000"/>
          </a:xfrm>
          <a:prstGeom prst="rect">
            <a:avLst/>
          </a:prstGeom>
        </p:spPr>
        <p:txBody>
          <a:bodyPr anchor="ctr">
            <a:normAutofit/>
          </a:bodyPr>
          <a:lstStyle/>
          <a:p>
            <a:r>
              <a:rPr lang="zh-CN" altLang="en-US" dirty="0"/>
              <a:t>单击此处编辑母版标题样式</a:t>
            </a:r>
            <a:endParaRPr lang="en-US" dirty="0"/>
          </a:p>
        </p:txBody>
      </p:sp>
      <p:sp>
        <p:nvSpPr>
          <p:cNvPr id="1033" name="文本占位符 8">
            <a:extLst>
              <a:ext uri="{FF2B5EF4-FFF2-40B4-BE49-F238E27FC236}">
                <a16:creationId xmlns:a16="http://schemas.microsoft.com/office/drawing/2014/main" xmlns="" id="{742F931E-7A93-48B3-944F-4291868E813A}"/>
              </a:ext>
            </a:extLst>
          </p:cNvPr>
          <p:cNvSpPr>
            <a:spLocks noGrp="1"/>
          </p:cNvSpPr>
          <p:nvPr>
            <p:ph type="body" idx="1"/>
          </p:nvPr>
        </p:nvSpPr>
        <p:spPr bwMode="auto">
          <a:xfrm>
            <a:off x="1912939" y="1447800"/>
            <a:ext cx="99996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
        <p:nvSpPr>
          <p:cNvPr id="24" name="日期占位符 23">
            <a:extLst>
              <a:ext uri="{FF2B5EF4-FFF2-40B4-BE49-F238E27FC236}">
                <a16:creationId xmlns:a16="http://schemas.microsoft.com/office/drawing/2014/main" xmlns="" id="{4B20E52B-D561-4B44-90C7-9F217AFDB631}"/>
              </a:ext>
            </a:extLst>
          </p:cNvPr>
          <p:cNvSpPr>
            <a:spLocks noGrp="1"/>
          </p:cNvSpPr>
          <p:nvPr>
            <p:ph type="dt" sz="half" idx="2"/>
          </p:nvPr>
        </p:nvSpPr>
        <p:spPr>
          <a:xfrm>
            <a:off x="4775200" y="6305550"/>
            <a:ext cx="2844800" cy="476250"/>
          </a:xfrm>
          <a:prstGeom prst="rect">
            <a:avLst/>
          </a:prstGeom>
        </p:spPr>
        <p:txBody>
          <a:bodyPr anchor="b"/>
          <a:lstStyle>
            <a:lvl1pPr algn="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outerShdw blurRad="38100" dist="38100" dir="2700000" algn="tl">
                    <a:srgbClr val="000000">
                      <a:alpha val="43137"/>
                    </a:srgbClr>
                  </a:outerShdw>
                </a:effectLst>
                <a:ea typeface="楷体_GB2312" pitchFamily="49" charset="-122"/>
              </a:defRPr>
            </a:lvl1pPr>
            <a:extLst/>
          </a:lstStyle>
          <a:p>
            <a:pPr>
              <a:defRPr/>
            </a:pPr>
            <a:fld id="{12B00A66-A521-4739-8A11-A6B31D1F6562}" type="datetime1">
              <a:rPr lang="zh-CN" altLang="en-US"/>
              <a:pPr>
                <a:defRPr/>
              </a:pPr>
              <a:t>20/12/9</a:t>
            </a:fld>
            <a:endParaRPr lang="en-US" altLang="zh-CN" dirty="0"/>
          </a:p>
        </p:txBody>
      </p:sp>
      <p:sp>
        <p:nvSpPr>
          <p:cNvPr id="10" name="页脚占位符 9">
            <a:extLst>
              <a:ext uri="{FF2B5EF4-FFF2-40B4-BE49-F238E27FC236}">
                <a16:creationId xmlns:a16="http://schemas.microsoft.com/office/drawing/2014/main" xmlns="" id="{838E3BFE-2074-442E-B547-CC8BBF060629}"/>
              </a:ext>
            </a:extLst>
          </p:cNvPr>
          <p:cNvSpPr>
            <a:spLocks noGrp="1"/>
          </p:cNvSpPr>
          <p:nvPr>
            <p:ph type="ftr" sz="quarter" idx="3"/>
          </p:nvPr>
        </p:nvSpPr>
        <p:spPr>
          <a:xfrm>
            <a:off x="7620000" y="6305550"/>
            <a:ext cx="3860800" cy="476250"/>
          </a:xfrm>
          <a:prstGeom prst="rect">
            <a:avLst/>
          </a:prstGeom>
        </p:spPr>
        <p:txBody>
          <a:bodyPr anchor="b"/>
          <a:lstStyle>
            <a:lvl1pP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ea typeface="楷体_GB2312" pitchFamily="49" charset="-122"/>
              </a:defRPr>
            </a:lvl1pPr>
            <a:extLst/>
          </a:lstStyle>
          <a:p>
            <a:pPr>
              <a:defRPr/>
            </a:pPr>
            <a:r>
              <a:rPr lang="en-US" altLang="zh-CN" dirty="0" err="1"/>
              <a:t>合同法</a:t>
            </a:r>
            <a:endParaRPr lang="en-US" altLang="zh-CN" dirty="0"/>
          </a:p>
        </p:txBody>
      </p:sp>
      <p:sp>
        <p:nvSpPr>
          <p:cNvPr id="22" name="灯片编号占位符 21">
            <a:extLst>
              <a:ext uri="{FF2B5EF4-FFF2-40B4-BE49-F238E27FC236}">
                <a16:creationId xmlns:a16="http://schemas.microsoft.com/office/drawing/2014/main" xmlns="" id="{3BD99340-2B31-4702-8E53-5E3828EFE50B}"/>
              </a:ext>
            </a:extLst>
          </p:cNvPr>
          <p:cNvSpPr>
            <a:spLocks noGrp="1"/>
          </p:cNvSpPr>
          <p:nvPr>
            <p:ph type="sldNum" sz="quarter" idx="4"/>
          </p:nvPr>
        </p:nvSpPr>
        <p:spPr>
          <a:xfrm>
            <a:off x="11485563" y="6305550"/>
            <a:ext cx="6096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lnSpc>
                <a:spcPct val="90000"/>
              </a:lnSpc>
              <a:spcBef>
                <a:spcPct val="20000"/>
              </a:spcBef>
              <a:buClr>
                <a:schemeClr val="hlink"/>
              </a:buClr>
              <a:buSzPct val="60000"/>
              <a:buFont typeface="Wingdings" panose="05000000000000000000" pitchFamily="2" charset="2"/>
              <a:buChar char="n"/>
              <a:defRPr sz="1200">
                <a:solidFill>
                  <a:srgbClr val="B6B6B6"/>
                </a:solidFill>
                <a:ea typeface="楷体_GB2312" pitchFamily="49" charset="-122"/>
              </a:defRPr>
            </a:lvl1pPr>
          </a:lstStyle>
          <a:p>
            <a:pPr>
              <a:defRPr/>
            </a:pPr>
            <a:fld id="{B8E3F555-EC9A-4133-8750-811CE6EE58EF}" type="slidenum">
              <a:rPr lang="en-US" altLang="zh-CN"/>
              <a:pPr>
                <a:defRPr/>
              </a:pPr>
              <a:t>‹#›</a:t>
            </a:fld>
            <a:endParaRPr lang="en-US" altLang="zh-CN"/>
          </a:p>
        </p:txBody>
      </p:sp>
      <p:sp>
        <p:nvSpPr>
          <p:cNvPr id="15" name="矩形 14">
            <a:extLst>
              <a:ext uri="{FF2B5EF4-FFF2-40B4-BE49-F238E27FC236}">
                <a16:creationId xmlns:a16="http://schemas.microsoft.com/office/drawing/2014/main" xmlns="" id="{A0246D93-A914-4C66-955C-4070BB574053}"/>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pic>
        <p:nvPicPr>
          <p:cNvPr id="1038" name="图片 5">
            <a:extLst>
              <a:ext uri="{FF2B5EF4-FFF2-40B4-BE49-F238E27FC236}">
                <a16:creationId xmlns:a16="http://schemas.microsoft.com/office/drawing/2014/main" xmlns="" id="{D54D0A6B-69EE-40A8-AD96-35C3FBC1F16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8" r:id="rId7"/>
    <p:sldLayoutId id="2147484285" r:id="rId8"/>
    <p:sldLayoutId id="2147484289" r:id="rId9"/>
    <p:sldLayoutId id="2147484286" r:id="rId10"/>
    <p:sldLayoutId id="2147484287" r:id="rId11"/>
  </p:sldLayoutIdLst>
  <p:hf hdr="0"/>
  <p:txStyles>
    <p:titleStyle>
      <a:lvl1pPr algn="l" rtl="0" eaLnBrk="0" fontAlgn="base" hangingPunct="0">
        <a:spcBef>
          <a:spcPct val="0"/>
        </a:spcBef>
        <a:spcAft>
          <a:spcPct val="0"/>
        </a:spcAft>
        <a:defRPr sz="4300" kern="1200">
          <a:solidFill>
            <a:srgbClr val="00000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0000"/>
          </a:solidFill>
          <a:latin typeface="Calibri" pitchFamily="34" charset="0"/>
          <a:ea typeface="宋体" pitchFamily="2" charset="-122"/>
        </a:defRPr>
      </a:lvl2pPr>
      <a:lvl3pPr algn="l" rtl="0" eaLnBrk="0" fontAlgn="base" hangingPunct="0">
        <a:spcBef>
          <a:spcPct val="0"/>
        </a:spcBef>
        <a:spcAft>
          <a:spcPct val="0"/>
        </a:spcAft>
        <a:defRPr sz="4300">
          <a:solidFill>
            <a:srgbClr val="000000"/>
          </a:solidFill>
          <a:latin typeface="Calibri" pitchFamily="34" charset="0"/>
          <a:ea typeface="宋体" pitchFamily="2" charset="-122"/>
        </a:defRPr>
      </a:lvl3pPr>
      <a:lvl4pPr algn="l" rtl="0" eaLnBrk="0" fontAlgn="base" hangingPunct="0">
        <a:spcBef>
          <a:spcPct val="0"/>
        </a:spcBef>
        <a:spcAft>
          <a:spcPct val="0"/>
        </a:spcAft>
        <a:defRPr sz="4300">
          <a:solidFill>
            <a:srgbClr val="000000"/>
          </a:solidFill>
          <a:latin typeface="Calibri" pitchFamily="34" charset="0"/>
          <a:ea typeface="宋体" pitchFamily="2" charset="-122"/>
        </a:defRPr>
      </a:lvl4pPr>
      <a:lvl5pPr algn="l" rtl="0" eaLnBrk="0" fontAlgn="base" hangingPunct="0">
        <a:spcBef>
          <a:spcPct val="0"/>
        </a:spcBef>
        <a:spcAft>
          <a:spcPct val="0"/>
        </a:spcAft>
        <a:defRPr sz="4300">
          <a:solidFill>
            <a:srgbClr val="000000"/>
          </a:solidFill>
          <a:latin typeface="Calibri" pitchFamily="34" charset="0"/>
          <a:ea typeface="宋体" pitchFamily="2" charset="-122"/>
        </a:defRPr>
      </a:lvl5pPr>
      <a:lvl6pPr marL="457189" algn="l" rtl="0" fontAlgn="base">
        <a:spcBef>
          <a:spcPct val="0"/>
        </a:spcBef>
        <a:spcAft>
          <a:spcPct val="0"/>
        </a:spcAft>
        <a:defRPr sz="4300">
          <a:solidFill>
            <a:srgbClr val="000000"/>
          </a:solidFill>
          <a:latin typeface="Calibri" pitchFamily="34" charset="0"/>
          <a:ea typeface="宋体" pitchFamily="2" charset="-122"/>
        </a:defRPr>
      </a:lvl6pPr>
      <a:lvl7pPr marL="914377" algn="l" rtl="0" fontAlgn="base">
        <a:spcBef>
          <a:spcPct val="0"/>
        </a:spcBef>
        <a:spcAft>
          <a:spcPct val="0"/>
        </a:spcAft>
        <a:defRPr sz="4300">
          <a:solidFill>
            <a:srgbClr val="000000"/>
          </a:solidFill>
          <a:latin typeface="Calibri" pitchFamily="34" charset="0"/>
          <a:ea typeface="宋体" pitchFamily="2" charset="-122"/>
        </a:defRPr>
      </a:lvl7pPr>
      <a:lvl8pPr marL="1371566" algn="l" rtl="0" fontAlgn="base">
        <a:spcBef>
          <a:spcPct val="0"/>
        </a:spcBef>
        <a:spcAft>
          <a:spcPct val="0"/>
        </a:spcAft>
        <a:defRPr sz="4300">
          <a:solidFill>
            <a:srgbClr val="000000"/>
          </a:solidFill>
          <a:latin typeface="Calibri" pitchFamily="34" charset="0"/>
          <a:ea typeface="宋体" pitchFamily="2" charset="-122"/>
        </a:defRPr>
      </a:lvl8pPr>
      <a:lvl9pPr marL="1828754" algn="l" rtl="0" fontAlgn="base">
        <a:spcBef>
          <a:spcPct val="0"/>
        </a:spcBef>
        <a:spcAft>
          <a:spcPct val="0"/>
        </a:spcAft>
        <a:defRPr sz="4300">
          <a:solidFill>
            <a:srgbClr val="000000"/>
          </a:solidFill>
          <a:latin typeface="Calibri" pitchFamily="34" charset="0"/>
          <a:ea typeface="宋体" pitchFamily="2" charset="-122"/>
        </a:defRPr>
      </a:lvl9pPr>
      <a:extLst/>
    </p:titleStyle>
    <p:bodyStyle>
      <a:lvl1pPr marL="365116" indent="-282568"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47" indent="-236533" algn="l" rtl="0" eaLnBrk="0" fontAlgn="base" hangingPunct="0">
        <a:spcBef>
          <a:spcPts val="551"/>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03" indent="-228594"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35" indent="-173034" algn="l" rtl="0" eaLnBrk="0" fontAlgn="base" hangingPunct="0">
        <a:spcBef>
          <a:spcPct val="20000"/>
        </a:spcBef>
        <a:spcAft>
          <a:spcPct val="0"/>
        </a:spcAft>
        <a:buClr>
          <a:srgbClr val="969696"/>
        </a:buClr>
        <a:buFont typeface="Wingdings 2" panose="05020102010507070707" pitchFamily="18" charset="2"/>
        <a:buChar char=""/>
        <a:defRPr sz="2000" kern="1200">
          <a:solidFill>
            <a:schemeClr val="tx1"/>
          </a:solidFill>
          <a:latin typeface="+mn-lt"/>
          <a:ea typeface="+mn-ea"/>
          <a:cs typeface="+mn-cs"/>
        </a:defRPr>
      </a:lvl4pPr>
      <a:lvl5pPr marL="1296956" indent="-182558" algn="l" rtl="0" eaLnBrk="0" fontAlgn="base" hangingPunct="0">
        <a:spcBef>
          <a:spcPct val="20000"/>
        </a:spcBef>
        <a:spcAft>
          <a:spcPct val="0"/>
        </a:spcAft>
        <a:buClr>
          <a:srgbClr val="808080"/>
        </a:buClr>
        <a:buFont typeface="Wingdings 2" panose="05020102010507070707" pitchFamily="18" charset="2"/>
        <a:buChar char=""/>
        <a:defRPr sz="2000" kern="1200">
          <a:solidFill>
            <a:schemeClr val="tx1"/>
          </a:solidFill>
          <a:latin typeface="+mn-lt"/>
          <a:ea typeface="+mn-ea"/>
          <a:cs typeface="+mn-cs"/>
        </a:defRPr>
      </a:lvl5pPr>
      <a:lvl6pPr marL="1508722" indent="-182875"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2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192"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9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AB0D6984-8E52-4D4E-A1DC-6B1CBAF3D234}"/>
              </a:ext>
            </a:extLst>
          </p:cNvPr>
          <p:cNvSpPr>
            <a:spLocks noGrp="1" noChangeArrowheads="1"/>
          </p:cNvSpPr>
          <p:nvPr>
            <p:ph type="ctrTitle"/>
          </p:nvPr>
        </p:nvSpPr>
        <p:spPr bwMode="auto">
          <a:xfrm>
            <a:off x="152400" y="1371601"/>
            <a:ext cx="12039600" cy="1371600"/>
          </a:xfrm>
        </p:spPr>
        <p:txBody>
          <a:bodyPr vert="horz" wrap="square" lIns="91440" tIns="45720" rIns="91440" bIns="45720" numCol="1" anchor="b" anchorCtr="0" compatLnSpc="1">
            <a:prstTxWarp prst="textNoShape">
              <a:avLst/>
            </a:prstTxWarp>
            <a:noAutofit/>
          </a:bodyPr>
          <a:lstStyle/>
          <a:p>
            <a:pPr algn="ctr" eaLnBrk="1" hangingPunct="1"/>
            <a: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t>政府采购方式及案例解析和思考</a:t>
            </a:r>
            <a:endParaRPr lang="zh-CN" altLang="en-US" sz="5400" b="1" dirty="0">
              <a:solidFill>
                <a:schemeClr val="tx1"/>
              </a:solidFill>
              <a:effectLst/>
              <a:latin typeface="思源黑体 CN Regular" panose="020B0500000000000000" pitchFamily="34" charset="-122"/>
              <a:ea typeface="思源黑体 CN Regular" panose="020B0500000000000000" pitchFamily="34" charset="-122"/>
            </a:endParaRPr>
          </a:p>
        </p:txBody>
      </p:sp>
      <p:sp>
        <p:nvSpPr>
          <p:cNvPr id="7171" name="Rectangle 3">
            <a:extLst>
              <a:ext uri="{FF2B5EF4-FFF2-40B4-BE49-F238E27FC236}">
                <a16:creationId xmlns:a16="http://schemas.microsoft.com/office/drawing/2014/main" xmlns="" id="{758064FF-17AB-4ABE-8594-938500F6B791}"/>
              </a:ext>
            </a:extLst>
          </p:cNvPr>
          <p:cNvSpPr>
            <a:spLocks noGrp="1"/>
          </p:cNvSpPr>
          <p:nvPr>
            <p:ph type="subTitle" idx="1"/>
          </p:nvPr>
        </p:nvSpPr>
        <p:spPr>
          <a:xfrm>
            <a:off x="1295400" y="3962400"/>
            <a:ext cx="9525000" cy="1752600"/>
          </a:xfrm>
        </p:spPr>
        <p:txBody>
          <a:bodyPr/>
          <a:lstStyle/>
          <a:p>
            <a:pPr marL="26987" algn="ctr" eaLnBrk="1" hangingPunct="1">
              <a:lnSpc>
                <a:spcPct val="90000"/>
              </a:lnSpc>
            </a:pPr>
            <a:endParaRPr lang="en-US" altLang="zh-CN" sz="3200" b="1" dirty="0">
              <a:solidFill>
                <a:schemeClr val="tx1"/>
              </a:solidFill>
              <a:latin typeface="思源黑体 CN Regular" panose="020B0500000000000000" pitchFamily="34" charset="-122"/>
              <a:ea typeface="思源黑体 CN Regular" panose="020B0500000000000000" pitchFamily="34" charset="-122"/>
            </a:endParaRPr>
          </a:p>
          <a:p>
            <a:pPr marL="26987" algn="ctr" eaLnBrk="1" hangingPunct="1">
              <a:lnSpc>
                <a:spcPct val="90000"/>
              </a:lnSpc>
            </a:pPr>
            <a:r>
              <a:rPr lang="zh-CN" altLang="en-US" sz="3200" b="1" dirty="0">
                <a:solidFill>
                  <a:schemeClr val="tx1"/>
                </a:solidFill>
                <a:latin typeface="思源黑体 CN Regular" panose="020B0500000000000000" pitchFamily="34" charset="-122"/>
                <a:ea typeface="思源黑体 CN Regular" panose="020B0500000000000000" pitchFamily="34" charset="-122"/>
              </a:rPr>
              <a:t>讲授人：李德华</a:t>
            </a:r>
          </a:p>
          <a:p>
            <a:pPr marL="26987" eaLnBrk="1" hangingPunct="1">
              <a:lnSpc>
                <a:spcPct val="90000"/>
              </a:lnSpc>
            </a:pPr>
            <a:endParaRPr lang="zh-CN" altLang="en-US" sz="10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3">
            <a:extLst>
              <a:ext uri="{FF2B5EF4-FFF2-40B4-BE49-F238E27FC236}">
                <a16:creationId xmlns:a16="http://schemas.microsoft.com/office/drawing/2014/main" xmlns="" id="{EE163876-C79D-4D5D-9271-6C1B6F673ED8}"/>
              </a:ext>
            </a:extLst>
          </p:cNvPr>
          <p:cNvSpPr>
            <a:spLocks noGrp="1"/>
          </p:cNvSpPr>
          <p:nvPr>
            <p:ph idx="1"/>
          </p:nvPr>
        </p:nvSpPr>
        <p:spPr>
          <a:xfrm>
            <a:off x="533400" y="1166018"/>
            <a:ext cx="7689849" cy="4525963"/>
          </a:xfrm>
        </p:spPr>
        <p:txBody>
          <a:bodyPr/>
          <a:lstStyle/>
          <a:p>
            <a:pPr marL="0" indent="0" algn="just" eaLnBrk="1" hangingPunct="1">
              <a:lnSpc>
                <a:spcPts val="3200"/>
              </a:lnSpc>
              <a:spcBef>
                <a:spcPct val="0"/>
              </a:spcBef>
              <a:buFont typeface="Wingdings 2" panose="05020102010507070707" pitchFamily="18" charset="2"/>
              <a:buNone/>
            </a:pPr>
            <a:r>
              <a:rPr kumimoji="1" lang="zh-CN" altLang="en-US" sz="2800" dirty="0">
                <a:latin typeface="思源黑体 CN Regular" panose="020B0500000000000000" pitchFamily="34" charset="-122"/>
                <a:ea typeface="思源黑体 CN Regular" panose="020B0500000000000000" pitchFamily="34" charset="-122"/>
              </a:rPr>
              <a:t>在进行竞争性谈判当日，由谈判小组与各供应商进行了谈判。第二轮封闭报价结束后，该谈判小组负责人口头通知各供应商因为价格均超过采购预算，所以要进行第三次报价。各供应商都表示同意，并进行了第三次报价。</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978E3C0F-2141-46D4-8AA9-768AFBC20331}"/>
              </a:ext>
            </a:extLst>
          </p:cNvPr>
          <p:cNvSpPr txBox="1">
            <a:spLocks noChangeArrowheads="1"/>
          </p:cNvSpPr>
          <p:nvPr/>
        </p:nvSpPr>
        <p:spPr bwMode="auto">
          <a:xfrm>
            <a:off x="381802" y="381000"/>
            <a:ext cx="7689850" cy="1008062"/>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4" name="Rectangle 3">
            <a:extLst>
              <a:ext uri="{FF2B5EF4-FFF2-40B4-BE49-F238E27FC236}">
                <a16:creationId xmlns:a16="http://schemas.microsoft.com/office/drawing/2014/main" xmlns="" id="{1F891D4E-3F1A-4388-9295-C234DC9B2E50}"/>
              </a:ext>
            </a:extLst>
          </p:cNvPr>
          <p:cNvSpPr>
            <a:spLocks noGrp="1"/>
          </p:cNvSpPr>
          <p:nvPr>
            <p:ph idx="1"/>
          </p:nvPr>
        </p:nvSpPr>
        <p:spPr>
          <a:xfrm>
            <a:off x="381000" y="1166019"/>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（四）单一来源采购适用范围</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不可替代性：</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）专利；</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）专有技术。</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公共服务项目具有特殊要求。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不可预见的紧急情况不能从其他供应商处采购的。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原有采购项目一致性或者服务配套要求。</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3C253F15-92F4-4C4F-8C5F-15556F5203A9}"/>
              </a:ext>
            </a:extLst>
          </p:cNvPr>
          <p:cNvSpPr txBox="1">
            <a:spLocks noChangeArrowheads="1"/>
          </p:cNvSpPr>
          <p:nvPr/>
        </p:nvSpPr>
        <p:spPr bwMode="auto">
          <a:xfrm>
            <a:off x="381801"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0" name="Rectangle 3">
            <a:extLst>
              <a:ext uri="{FF2B5EF4-FFF2-40B4-BE49-F238E27FC236}">
                <a16:creationId xmlns:a16="http://schemas.microsoft.com/office/drawing/2014/main" xmlns="" id="{C6E0D97E-7017-4DFB-A295-0FC72C5927FC}"/>
              </a:ext>
            </a:extLst>
          </p:cNvPr>
          <p:cNvSpPr>
            <a:spLocks noGrp="1"/>
          </p:cNvSpPr>
          <p:nvPr>
            <p:ph idx="1"/>
          </p:nvPr>
        </p:nvSpPr>
        <p:spPr>
          <a:xfrm>
            <a:off x="381803" y="1166019"/>
            <a:ext cx="7239000" cy="4525963"/>
          </a:xfrm>
        </p:spPr>
        <p:txBody>
          <a:bodyPr/>
          <a:lstStyle/>
          <a:p>
            <a:pPr marL="0" indent="0" algn="just" eaLnBrk="1" hangingPunct="1">
              <a:lnSpc>
                <a:spcPts val="336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（五）化整为零的界定</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一个财政年度内。</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一个预算项目下的同一品目或者类别。</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采用公开招标以外的方式多次采购。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累计资金数额超过公开招标数额标准。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例外：</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）项目预算调整；</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）经批准采用公开招标以外方式采购。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C464322E-1BE5-45EB-9BD7-1553018EF33D}"/>
              </a:ext>
            </a:extLst>
          </p:cNvPr>
          <p:cNvSpPr txBox="1">
            <a:spLocks noChangeArrowheads="1"/>
          </p:cNvSpPr>
          <p:nvPr/>
        </p:nvSpPr>
        <p:spPr bwMode="auto">
          <a:xfrm>
            <a:off x="381801"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a:extLst>
              <a:ext uri="{FF2B5EF4-FFF2-40B4-BE49-F238E27FC236}">
                <a16:creationId xmlns:a16="http://schemas.microsoft.com/office/drawing/2014/main" xmlns="" id="{26E204B9-B776-4B83-B9E2-927486A0D7AC}"/>
              </a:ext>
            </a:extLst>
          </p:cNvPr>
          <p:cNvSpPr>
            <a:spLocks noGrp="1" noChangeArrowheads="1"/>
          </p:cNvSpPr>
          <p:nvPr>
            <p:ph idx="1"/>
          </p:nvPr>
        </p:nvSpPr>
        <p:spPr>
          <a:xfrm>
            <a:off x="533400" y="1219200"/>
            <a:ext cx="7689850" cy="4525963"/>
          </a:xfrm>
        </p:spPr>
        <p:txBody>
          <a:bodyPr/>
          <a:lstStyle/>
          <a:p>
            <a:pPr marL="0" indent="0" algn="just" eaLnBrk="1" hangingPunct="1">
              <a:lnSpc>
                <a:spcPts val="3360"/>
              </a:lnSpc>
              <a:spcBef>
                <a:spcPct val="0"/>
              </a:spcBef>
              <a:buFont typeface="Wingdings 2" panose="05020102010507070707" pitchFamily="18" charset="2"/>
              <a:buNone/>
              <a:defRPr/>
            </a:pPr>
            <a:r>
              <a:rPr lang="zh-CN" altLang="en-US" sz="2800" dirty="0">
                <a:solidFill>
                  <a:srgbClr val="000000"/>
                </a:solidFill>
                <a:latin typeface="思源黑体 CN Regular" panose="020B0500000000000000" pitchFamily="34" charset="-122"/>
                <a:ea typeface="思源黑体 CN Regular" panose="020B0500000000000000" pitchFamily="34" charset="-122"/>
              </a:rPr>
              <a:t>（六）关于采购方式的本质</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Font typeface="Wingdings 2" panose="05020102010507070707" pitchFamily="18" charset="2"/>
              <a:buNone/>
              <a:defRPr/>
            </a:pPr>
            <a:r>
              <a:rPr lang="en-US" altLang="zh-CN" sz="2800" dirty="0">
                <a:solidFill>
                  <a:srgbClr val="000000"/>
                </a:solidFill>
                <a:latin typeface="思源黑体 CN Regular" panose="020B0500000000000000" pitchFamily="34" charset="-122"/>
                <a:ea typeface="思源黑体 CN Regular" panose="020B0500000000000000" pitchFamily="34" charset="-122"/>
              </a:rPr>
              <a:t>1.</a:t>
            </a:r>
            <a:r>
              <a:rPr lang="zh-CN" altLang="en-US" sz="2800" dirty="0">
                <a:solidFill>
                  <a:srgbClr val="000000"/>
                </a:solidFill>
                <a:latin typeface="思源黑体 CN Regular" panose="020B0500000000000000" pitchFamily="34" charset="-122"/>
                <a:ea typeface="思源黑体 CN Regular" panose="020B0500000000000000" pitchFamily="34" charset="-122"/>
              </a:rPr>
              <a:t>思考：</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Font typeface="Wingdings 2" panose="05020102010507070707" pitchFamily="18" charset="2"/>
              <a:buNone/>
              <a:defRPr/>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1</a:t>
            </a:r>
            <a:r>
              <a:rPr lang="zh-CN" altLang="en-US" sz="2800" dirty="0">
                <a:solidFill>
                  <a:srgbClr val="000000"/>
                </a:solidFill>
                <a:latin typeface="思源黑体 CN Regular" panose="020B0500000000000000" pitchFamily="34" charset="-122"/>
                <a:ea typeface="思源黑体 CN Regular" panose="020B0500000000000000" pitchFamily="34" charset="-122"/>
              </a:rPr>
              <a:t>）各种采购方式的本质区别在哪里？</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Font typeface="Wingdings 2" panose="05020102010507070707" pitchFamily="18" charset="2"/>
              <a:buNone/>
              <a:defRPr/>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2</a:t>
            </a:r>
            <a:r>
              <a:rPr lang="zh-CN" altLang="en-US" sz="2800" dirty="0">
                <a:solidFill>
                  <a:srgbClr val="000000"/>
                </a:solidFill>
                <a:latin typeface="思源黑体 CN Regular" panose="020B0500000000000000" pitchFamily="34" charset="-122"/>
                <a:ea typeface="思源黑体 CN Regular" panose="020B0500000000000000" pitchFamily="34" charset="-122"/>
              </a:rPr>
              <a:t>）为何方案设计以及智力服务型等采购难以适用招标？</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Font typeface="Wingdings 2" panose="05020102010507070707" pitchFamily="18" charset="2"/>
              <a:buNone/>
              <a:defRPr/>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3</a:t>
            </a:r>
            <a:r>
              <a:rPr lang="zh-CN" altLang="en-US" sz="2800" dirty="0">
                <a:solidFill>
                  <a:srgbClr val="000000"/>
                </a:solidFill>
                <a:latin typeface="思源黑体 CN Regular" panose="020B0500000000000000" pitchFamily="34" charset="-122"/>
                <a:ea typeface="思源黑体 CN Regular" panose="020B0500000000000000" pitchFamily="34" charset="-122"/>
              </a:rPr>
              <a:t>）土地招标、黄金广告时间招标等为何与招标体系难以相容？</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60"/>
              </a:lnSpc>
              <a:spcBef>
                <a:spcPct val="0"/>
              </a:spcBef>
              <a:buFont typeface="Wingdings 2" panose="05020102010507070707" pitchFamily="18" charset="2"/>
              <a:buNone/>
              <a:defRPr/>
            </a:pPr>
            <a:endParaRPr lang="zh-CN" altLang="en-US" sz="2800" dirty="0">
              <a:solidFill>
                <a:srgbClr val="000000"/>
              </a:solidFill>
              <a:latin typeface="思源黑体 CN Regular" panose="020B0500000000000000" pitchFamily="34" charset="-122"/>
              <a:ea typeface="思源黑体 CN Regular" panose="020B0500000000000000" pitchFamily="34" charset="-122"/>
            </a:endParaRPr>
          </a:p>
          <a:p>
            <a:pPr algn="just">
              <a:lnSpc>
                <a:spcPts val="3360"/>
              </a:lnSpc>
              <a:spcBef>
                <a:spcPct val="0"/>
              </a:spcBef>
              <a:buFont typeface="Wingdings" pitchFamily="2" charset="2"/>
              <a:buNone/>
              <a:defRPr/>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713BC565-4434-4EB9-8E64-0D0F2C9DF44A}"/>
              </a:ext>
            </a:extLst>
          </p:cNvPr>
          <p:cNvSpPr txBox="1">
            <a:spLocks noChangeArrowheads="1"/>
          </p:cNvSpPr>
          <p:nvPr/>
        </p:nvSpPr>
        <p:spPr bwMode="auto">
          <a:xfrm>
            <a:off x="381802" y="381000"/>
            <a:ext cx="7689850" cy="1008062"/>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3">
            <a:extLst>
              <a:ext uri="{FF2B5EF4-FFF2-40B4-BE49-F238E27FC236}">
                <a16:creationId xmlns:a16="http://schemas.microsoft.com/office/drawing/2014/main" xmlns="" id="{CB921E67-7317-40F8-8EBA-C2EFF875D6EA}"/>
              </a:ext>
            </a:extLst>
          </p:cNvPr>
          <p:cNvSpPr>
            <a:spLocks noGrp="1"/>
          </p:cNvSpPr>
          <p:nvPr>
            <p:ph idx="1"/>
          </p:nvPr>
        </p:nvSpPr>
        <p:spPr>
          <a:xfrm>
            <a:off x="533400" y="1066800"/>
            <a:ext cx="7239000" cy="4525963"/>
          </a:xfrm>
        </p:spPr>
        <p:txBody>
          <a:bodyPr/>
          <a:lstStyle/>
          <a:p>
            <a:pPr marL="0" indent="0" algn="just" eaLnBrk="1" hangingPunct="1">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2.</a:t>
            </a:r>
            <a:r>
              <a:rPr lang="zh-CN" altLang="en-US" sz="2800" dirty="0">
                <a:solidFill>
                  <a:srgbClr val="000000"/>
                </a:solidFill>
                <a:latin typeface="思源黑体 CN Regular" panose="020B0500000000000000" pitchFamily="34" charset="-122"/>
                <a:ea typeface="思源黑体 CN Regular" panose="020B0500000000000000" pitchFamily="34" charset="-122"/>
              </a:rPr>
              <a:t>各种采购方式的本质区别是“竞争”。</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spcBef>
                <a:spcPct val="0"/>
              </a:spcBef>
              <a:buFont typeface="Wingdings 2" panose="05020102010507070707" pitchFamily="18" charset="2"/>
              <a:buNone/>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spcBef>
                <a:spcPct val="0"/>
              </a:spcBef>
              <a:buFont typeface="Wingdings 2" panose="05020102010507070707" pitchFamily="18" charset="2"/>
              <a:buNone/>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spcBef>
                <a:spcPct val="0"/>
              </a:spcBef>
              <a:buFont typeface="Wingdings 2" panose="05020102010507070707" pitchFamily="18" charset="2"/>
              <a:buNone/>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spcBef>
                <a:spcPct val="0"/>
              </a:spcBef>
              <a:buFont typeface="Wingdings 2" panose="05020102010507070707" pitchFamily="18" charset="2"/>
              <a:buNone/>
            </a:pPr>
            <a:endParaRPr lang="zh-CN" altLang="en-US"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spcBef>
                <a:spcPct val="0"/>
              </a:spcBef>
              <a:buFont typeface="Wingdings 2" panose="05020102010507070707" pitchFamily="18" charset="2"/>
              <a:buNone/>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spcBef>
                <a:spcPct val="0"/>
              </a:spcBef>
              <a:buFont typeface="Wingdings 2" panose="05020102010507070707" pitchFamily="18" charset="2"/>
              <a:buNone/>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spcBef>
                <a:spcPct val="0"/>
              </a:spcBef>
              <a:buFont typeface="Wingdings 2" panose="05020102010507070707" pitchFamily="18" charset="2"/>
              <a:buNone/>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a:t>
            </a:r>
            <a:r>
              <a:rPr lang="zh-CN" altLang="en-US" sz="2800" dirty="0">
                <a:solidFill>
                  <a:srgbClr val="000000"/>
                </a:solidFill>
                <a:latin typeface="思源黑体 CN Regular" panose="020B0500000000000000" pitchFamily="34" charset="-122"/>
                <a:ea typeface="思源黑体 CN Regular" panose="020B0500000000000000" pitchFamily="34" charset="-122"/>
              </a:rPr>
              <a:t>问题</a:t>
            </a:r>
            <a:r>
              <a:rPr lang="en-US" altLang="zh-CN" sz="2800" dirty="0">
                <a:solidFill>
                  <a:srgbClr val="000000"/>
                </a:solidFill>
                <a:latin typeface="思源黑体 CN Regular" panose="020B0500000000000000" pitchFamily="34" charset="-122"/>
                <a:ea typeface="思源黑体 CN Regular" panose="020B0500000000000000" pitchFamily="34" charset="-122"/>
              </a:rPr>
              <a:t>】</a:t>
            </a:r>
          </a:p>
          <a:p>
            <a:pPr marL="0" indent="0" algn="just" eaLnBrk="1" hangingPunct="1">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1</a:t>
            </a:r>
            <a:r>
              <a:rPr lang="zh-CN" altLang="en-US" sz="2800" dirty="0">
                <a:solidFill>
                  <a:srgbClr val="000000"/>
                </a:solidFill>
                <a:latin typeface="思源黑体 CN Regular" panose="020B0500000000000000" pitchFamily="34" charset="-122"/>
                <a:ea typeface="思源黑体 CN Regular" panose="020B0500000000000000" pitchFamily="34" charset="-122"/>
              </a:rPr>
              <a:t>）协议供货、定点采购是采购方式么？</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2</a:t>
            </a:r>
            <a:r>
              <a:rPr lang="zh-CN" altLang="en-US" sz="2800" dirty="0">
                <a:solidFill>
                  <a:srgbClr val="000000"/>
                </a:solidFill>
                <a:latin typeface="思源黑体 CN Regular" panose="020B0500000000000000" pitchFamily="34" charset="-122"/>
                <a:ea typeface="思源黑体 CN Regular" panose="020B0500000000000000" pitchFamily="34" charset="-122"/>
              </a:rPr>
              <a:t>）竞争性磋商属于独立的采购方式么？</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p:txBody>
      </p:sp>
      <p:graphicFrame>
        <p:nvGraphicFramePr>
          <p:cNvPr id="4" name="表格 3">
            <a:extLst>
              <a:ext uri="{FF2B5EF4-FFF2-40B4-BE49-F238E27FC236}">
                <a16:creationId xmlns:a16="http://schemas.microsoft.com/office/drawing/2014/main" xmlns="" id="{A3E939A6-1E79-48F2-94D7-B5AD37458DD2}"/>
              </a:ext>
            </a:extLst>
          </p:cNvPr>
          <p:cNvGraphicFramePr>
            <a:graphicFrameLocks noGrp="1"/>
          </p:cNvGraphicFramePr>
          <p:nvPr>
            <p:extLst>
              <p:ext uri="{D42A27DB-BD31-4B8C-83A1-F6EECF244321}">
                <p14:modId xmlns:p14="http://schemas.microsoft.com/office/powerpoint/2010/main" val="422640237"/>
              </p:ext>
            </p:extLst>
          </p:nvPr>
        </p:nvGraphicFramePr>
        <p:xfrm>
          <a:off x="728313" y="1676400"/>
          <a:ext cx="6739287" cy="2500312"/>
        </p:xfrm>
        <a:graphic>
          <a:graphicData uri="http://schemas.openxmlformats.org/drawingml/2006/table">
            <a:tbl>
              <a:tblPr firstRow="1" bandRow="1">
                <a:tableStyleId>{5C22544A-7EE6-4342-B048-85BDC9FD1C3A}</a:tableStyleId>
              </a:tblPr>
              <a:tblGrid>
                <a:gridCol w="871887">
                  <a:extLst>
                    <a:ext uri="{9D8B030D-6E8A-4147-A177-3AD203B41FA5}">
                      <a16:colId xmlns:a16="http://schemas.microsoft.com/office/drawing/2014/main" xmlns="" val="20000"/>
                    </a:ext>
                  </a:extLst>
                </a:gridCol>
                <a:gridCol w="914400">
                  <a:extLst>
                    <a:ext uri="{9D8B030D-6E8A-4147-A177-3AD203B41FA5}">
                      <a16:colId xmlns:a16="http://schemas.microsoft.com/office/drawing/2014/main" xmlns="" val="20001"/>
                    </a:ext>
                  </a:extLst>
                </a:gridCol>
                <a:gridCol w="1752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685800">
                <a:tc>
                  <a:txBody>
                    <a:bodyPr/>
                    <a:lstStyle/>
                    <a:p>
                      <a:pPr algn="ctr"/>
                      <a:endParaRPr lang="zh-CN" altLang="en-US" sz="2400" b="0" dirty="0">
                        <a:solidFill>
                          <a:schemeClr val="tx1"/>
                        </a:solidFill>
                        <a:latin typeface="思源黑体 CN Regular" panose="020B0500000000000000" pitchFamily="34" charset="-122"/>
                        <a:ea typeface="思源黑体 CN Regular" panose="020B0500000000000000" pitchFamily="34" charset="-122"/>
                      </a:endParaRP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招标</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竞争性谈判</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询价</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单一来源采购</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xmlns="" val="10000"/>
                  </a:ext>
                </a:extLst>
              </a:tr>
              <a:tr h="838200">
                <a:tc>
                  <a:txBody>
                    <a:bodyPr/>
                    <a:lstStyle/>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保密</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0" dirty="0">
                          <a:solidFill>
                            <a:schemeClr val="tx1"/>
                          </a:solidFill>
                          <a:latin typeface="思源黑体 CN Regular" panose="020B0500000000000000" pitchFamily="34" charset="-122"/>
                          <a:ea typeface="思源黑体 CN Regular" panose="020B0500000000000000" pitchFamily="34" charset="-122"/>
                        </a:rPr>
                        <a:t>√</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en-US" altLang="zh-CN" sz="2400" b="0" dirty="0">
                          <a:solidFill>
                            <a:schemeClr val="tx1"/>
                          </a:solidFill>
                          <a:latin typeface="思源黑体 CN Regular" panose="020B0500000000000000" pitchFamily="34" charset="-122"/>
                          <a:ea typeface="思源黑体 CN Regular" panose="020B0500000000000000" pitchFamily="34" charset="-122"/>
                        </a:rPr>
                        <a:t>×</a:t>
                      </a:r>
                      <a:endParaRPr lang="zh-CN" altLang="en-US" sz="2400" b="0" dirty="0">
                        <a:solidFill>
                          <a:schemeClr val="tx1"/>
                        </a:solidFill>
                        <a:latin typeface="思源黑体 CN Regular" panose="020B0500000000000000" pitchFamily="34" charset="-122"/>
                        <a:ea typeface="思源黑体 CN Regular" panose="020B0500000000000000" pitchFamily="34" charset="-122"/>
                      </a:endParaRP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en-US" altLang="zh-CN" sz="2400" b="0" dirty="0">
                          <a:solidFill>
                            <a:schemeClr val="tx1"/>
                          </a:solidFill>
                          <a:latin typeface="思源黑体 CN Regular" panose="020B0500000000000000" pitchFamily="34" charset="-122"/>
                          <a:ea typeface="思源黑体 CN Regular" panose="020B0500000000000000" pitchFamily="34" charset="-122"/>
                        </a:rPr>
                        <a:t>×</a:t>
                      </a:r>
                      <a:endParaRPr lang="zh-CN" altLang="en-US" sz="2400" b="0" dirty="0">
                        <a:solidFill>
                          <a:schemeClr val="tx1"/>
                        </a:solidFill>
                        <a:latin typeface="思源黑体 CN Regular" panose="020B0500000000000000" pitchFamily="34" charset="-122"/>
                        <a:ea typeface="思源黑体 CN Regular" panose="020B0500000000000000" pitchFamily="34" charset="-122"/>
                      </a:endParaRP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xmlns="" val="10001"/>
                  </a:ext>
                </a:extLst>
              </a:tr>
              <a:tr h="976312">
                <a:tc>
                  <a:txBody>
                    <a:bodyPr/>
                    <a:lstStyle/>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一次</a:t>
                      </a:r>
                      <a:endParaRPr lang="en-US" altLang="zh-CN" sz="2400" b="0" dirty="0">
                        <a:solidFill>
                          <a:schemeClr val="tx1"/>
                        </a:solidFill>
                        <a:latin typeface="思源黑体 CN Regular" panose="020B0500000000000000" pitchFamily="34" charset="-122"/>
                        <a:ea typeface="思源黑体 CN Regular" panose="020B0500000000000000" pitchFamily="34" charset="-122"/>
                      </a:endParaRPr>
                    </a:p>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报价</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en-US" altLang="zh-CN" sz="2400" b="0" dirty="0">
                          <a:solidFill>
                            <a:schemeClr val="tx1"/>
                          </a:solidFill>
                          <a:latin typeface="思源黑体 CN Regular" panose="020B0500000000000000" pitchFamily="34" charset="-122"/>
                          <a:ea typeface="思源黑体 CN Regular" panose="020B0500000000000000" pitchFamily="34" charset="-122"/>
                        </a:rPr>
                        <a:t>×</a:t>
                      </a:r>
                      <a:endParaRPr lang="zh-CN" altLang="en-US" sz="2400" b="0" dirty="0">
                        <a:solidFill>
                          <a:schemeClr val="tx1"/>
                        </a:solidFill>
                        <a:latin typeface="思源黑体 CN Regular" panose="020B0500000000000000" pitchFamily="34" charset="-122"/>
                        <a:ea typeface="思源黑体 CN Regular" panose="020B0500000000000000" pitchFamily="34" charset="-122"/>
                      </a:endParaRP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zh-CN" altLang="en-US" sz="2400" b="0" dirty="0">
                          <a:solidFill>
                            <a:schemeClr val="tx1"/>
                          </a:solidFill>
                          <a:latin typeface="思源黑体 CN Regular" panose="020B0500000000000000" pitchFamily="34" charset="-122"/>
                          <a:ea typeface="思源黑体 CN Regular" panose="020B0500000000000000" pitchFamily="34" charset="-122"/>
                        </a:rPr>
                        <a:t>√</a:t>
                      </a: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en-US" altLang="zh-CN" sz="2400" b="0" dirty="0">
                          <a:solidFill>
                            <a:schemeClr val="tx1"/>
                          </a:solidFill>
                          <a:latin typeface="思源黑体 CN Regular" panose="020B0500000000000000" pitchFamily="34" charset="-122"/>
                          <a:ea typeface="思源黑体 CN Regular" panose="020B0500000000000000" pitchFamily="34" charset="-122"/>
                        </a:rPr>
                        <a:t>×</a:t>
                      </a:r>
                      <a:endParaRPr lang="zh-CN" altLang="en-US" sz="2400" b="0" dirty="0">
                        <a:solidFill>
                          <a:schemeClr val="tx1"/>
                        </a:solidFill>
                        <a:latin typeface="思源黑体 CN Regular" panose="020B0500000000000000" pitchFamily="34" charset="-122"/>
                        <a:ea typeface="思源黑体 CN Regular" panose="020B0500000000000000" pitchFamily="34" charset="-122"/>
                      </a:endParaRPr>
                    </a:p>
                  </a:txBody>
                  <a:tcPr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xmlns="" val="10002"/>
                  </a:ext>
                </a:extLst>
              </a:tr>
            </a:tbl>
          </a:graphicData>
        </a:graphic>
      </p:graphicFrame>
      <p:sp>
        <p:nvSpPr>
          <p:cNvPr id="2" name="Rectangle 2">
            <a:extLst>
              <a:ext uri="{FF2B5EF4-FFF2-40B4-BE49-F238E27FC236}">
                <a16:creationId xmlns:a16="http://schemas.microsoft.com/office/drawing/2014/main" xmlns="" id="{227BC266-D60F-4764-9705-709CB34D5BC3}"/>
              </a:ext>
            </a:extLst>
          </p:cNvPr>
          <p:cNvSpPr txBox="1">
            <a:spLocks noChangeArrowheads="1"/>
          </p:cNvSpPr>
          <p:nvPr/>
        </p:nvSpPr>
        <p:spPr bwMode="auto">
          <a:xfrm>
            <a:off x="381802" y="381000"/>
            <a:ext cx="7689850" cy="1008062"/>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0" name="Rectangle 3">
            <a:extLst>
              <a:ext uri="{FF2B5EF4-FFF2-40B4-BE49-F238E27FC236}">
                <a16:creationId xmlns:a16="http://schemas.microsoft.com/office/drawing/2014/main" xmlns="" id="{7D5C482E-03B0-4B9E-BE38-ECD3466FD647}"/>
              </a:ext>
            </a:extLst>
          </p:cNvPr>
          <p:cNvSpPr>
            <a:spLocks noGrp="1"/>
          </p:cNvSpPr>
          <p:nvPr>
            <p:ph idx="1"/>
          </p:nvPr>
        </p:nvSpPr>
        <p:spPr>
          <a:xfrm>
            <a:off x="607227" y="1219201"/>
            <a:ext cx="7239000" cy="4525963"/>
          </a:xfrm>
        </p:spPr>
        <p:txBody>
          <a:bodyPr/>
          <a:lstStyle/>
          <a:p>
            <a:pPr marL="0" indent="0" algn="just" eaLnBrk="1" hangingPunct="1">
              <a:lnSpc>
                <a:spcPts val="34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（一）变更采购方式</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4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不招标的情形：</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4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）依法制定的集中采购目录以内，且未达到公开招标数额标准的货物、服务；</a:t>
            </a:r>
          </a:p>
          <a:p>
            <a:pPr marL="0" indent="0" algn="just" eaLnBrk="1" hangingPunct="1">
              <a:lnSpc>
                <a:spcPts val="34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）依法制定的集中采购目录以外、采购限额标准以上，且未达到公开招标数额标准的货物、服务；</a:t>
            </a:r>
          </a:p>
          <a:p>
            <a:pPr marL="0" indent="0" algn="just" eaLnBrk="1" hangingPunct="1">
              <a:lnSpc>
                <a:spcPts val="34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）达到公开招标数额标准、经批准采用非公开招标方式的货物、服务；</a:t>
            </a:r>
          </a:p>
          <a:p>
            <a:pPr marL="0" indent="0" algn="just" eaLnBrk="1" hangingPunct="1">
              <a:lnSpc>
                <a:spcPts val="34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）按照招标投标法及其实施条例必须进行招标的工程建设项目以外的政府采购工程。</a:t>
            </a:r>
          </a:p>
          <a:p>
            <a:pPr marL="0" indent="0" algn="just" eaLnBrk="1" hangingPunct="1">
              <a:lnSpc>
                <a:spcPts val="3400"/>
              </a:lnSpc>
              <a:spcBef>
                <a:spcPct val="0"/>
              </a:spcBef>
              <a:buNone/>
            </a:pPr>
            <a:endParaRPr lang="en-US" altLang="zh-CN" sz="2800" dirty="0">
              <a:solidFill>
                <a:schemeClr val="tx1"/>
              </a:solidFill>
              <a:latin typeface="楷体_GB2312" pitchFamily="49" charset="-122"/>
              <a:ea typeface="楷体_GB2312" pitchFamily="49" charset="-122"/>
            </a:endParaRPr>
          </a:p>
        </p:txBody>
      </p:sp>
      <p:sp>
        <p:nvSpPr>
          <p:cNvPr id="2" name="Rectangle 2">
            <a:extLst>
              <a:ext uri="{FF2B5EF4-FFF2-40B4-BE49-F238E27FC236}">
                <a16:creationId xmlns:a16="http://schemas.microsoft.com/office/drawing/2014/main" xmlns="" id="{438ABBD2-AC1E-4CF8-A244-70F7FA58F3E2}"/>
              </a:ext>
            </a:extLst>
          </p:cNvPr>
          <p:cNvSpPr txBox="1">
            <a:spLocks noChangeArrowheads="1"/>
          </p:cNvSpPr>
          <p:nvPr/>
        </p:nvSpPr>
        <p:spPr bwMode="auto">
          <a:xfrm>
            <a:off x="381801"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a:extLst>
              <a:ext uri="{FF2B5EF4-FFF2-40B4-BE49-F238E27FC236}">
                <a16:creationId xmlns:a16="http://schemas.microsoft.com/office/drawing/2014/main" xmlns="" id="{7D5C482E-03B0-4B9E-BE38-ECD3466FD647}"/>
              </a:ext>
            </a:extLst>
          </p:cNvPr>
          <p:cNvSpPr>
            <a:spLocks noGrp="1"/>
          </p:cNvSpPr>
          <p:nvPr>
            <p:ph idx="1"/>
          </p:nvPr>
        </p:nvSpPr>
        <p:spPr>
          <a:xfrm>
            <a:off x="607227" y="1219201"/>
            <a:ext cx="7239000" cy="4525963"/>
          </a:xfrm>
        </p:spPr>
        <p:txBody>
          <a:bodyPr/>
          <a:lstStyle/>
          <a:p>
            <a:pPr marL="0" indent="0" algn="just" eaLnBrk="1" hangingPunct="1">
              <a:lnSpc>
                <a:spcPts val="34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不招标的批准：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4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）符合其他采购方式的适用范围；</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4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）有需要执行政府采购政策等特殊情况的；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4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）经设区的市级以上人民政府财政部门批准；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4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）省直管县报经省政府批准，可行使职权。</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400"/>
              </a:lnSpc>
              <a:spcBef>
                <a:spcPct val="0"/>
              </a:spcBef>
              <a:buNone/>
            </a:pPr>
            <a:endParaRPr lang="en-US" altLang="zh-CN" sz="2800" dirty="0">
              <a:solidFill>
                <a:schemeClr val="tx1"/>
              </a:solidFill>
              <a:latin typeface="楷体_GB2312" pitchFamily="49" charset="-122"/>
              <a:ea typeface="楷体_GB2312" pitchFamily="49" charset="-122"/>
            </a:endParaRPr>
          </a:p>
        </p:txBody>
      </p:sp>
      <p:sp>
        <p:nvSpPr>
          <p:cNvPr id="2" name="Rectangle 2">
            <a:extLst>
              <a:ext uri="{FF2B5EF4-FFF2-40B4-BE49-F238E27FC236}">
                <a16:creationId xmlns:a16="http://schemas.microsoft.com/office/drawing/2014/main" xmlns="" id="{438ABBD2-AC1E-4CF8-A244-70F7FA58F3E2}"/>
              </a:ext>
            </a:extLst>
          </p:cNvPr>
          <p:cNvSpPr txBox="1">
            <a:spLocks noChangeArrowheads="1"/>
          </p:cNvSpPr>
          <p:nvPr/>
        </p:nvSpPr>
        <p:spPr bwMode="auto">
          <a:xfrm>
            <a:off x="381801"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extLst>
      <p:ext uri="{BB962C8B-B14F-4D97-AF65-F5344CB8AC3E}">
        <p14:creationId xmlns:p14="http://schemas.microsoft.com/office/powerpoint/2010/main" val="2158969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3">
            <a:extLst>
              <a:ext uri="{FF2B5EF4-FFF2-40B4-BE49-F238E27FC236}">
                <a16:creationId xmlns:a16="http://schemas.microsoft.com/office/drawing/2014/main" xmlns="" id="{B17C9E45-5DD5-4266-98F8-80D0D97E1AF1}"/>
              </a:ext>
            </a:extLst>
          </p:cNvPr>
          <p:cNvSpPr>
            <a:spLocks noGrp="1"/>
          </p:cNvSpPr>
          <p:nvPr>
            <p:ph idx="1"/>
          </p:nvPr>
        </p:nvSpPr>
        <p:spPr>
          <a:xfrm>
            <a:off x="381000" y="1166019"/>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（二）批量集中采购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优先实行批量集中采购。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除外情形：</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）紧急的小额零星货物项目；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）有特殊要求的服务、工程项目。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18B59E6F-8A9D-49C8-BB52-48446F7D7D0C}"/>
              </a:ext>
            </a:extLst>
          </p:cNvPr>
          <p:cNvSpPr txBox="1">
            <a:spLocks noChangeArrowheads="1"/>
          </p:cNvSpPr>
          <p:nvPr/>
        </p:nvSpPr>
        <p:spPr bwMode="auto">
          <a:xfrm>
            <a:off x="381801"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2" name="Rectangle 3">
            <a:extLst>
              <a:ext uri="{FF2B5EF4-FFF2-40B4-BE49-F238E27FC236}">
                <a16:creationId xmlns:a16="http://schemas.microsoft.com/office/drawing/2014/main" xmlns="" id="{57917453-17FB-497F-958B-DF1C3B7BD1DF}"/>
              </a:ext>
            </a:extLst>
          </p:cNvPr>
          <p:cNvSpPr>
            <a:spLocks noGrp="1"/>
          </p:cNvSpPr>
          <p:nvPr>
            <p:ph idx="1"/>
          </p:nvPr>
        </p:nvSpPr>
        <p:spPr>
          <a:xfrm>
            <a:off x="364957" y="1189037"/>
            <a:ext cx="8017043"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（三）竞争性谈判</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适用范围：</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）招标后没有供应商投标或者没有合格标的或者重新招标未能成立的；</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）技术复杂或者性质特殊，不能确定详细规格或者具体要求的；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）采用招标所需时间不能满足用户紧急需要的：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）采购人不可预见的；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）非因采购人拖延导致的。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）不能事先计算出价格总额的。</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采购艺术品或者因专利、专有技术或者因服务的时间、数量事先不能确定等原因。</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84BF1400-6304-42F4-97EA-0626AD9E32A9}"/>
              </a:ext>
            </a:extLst>
          </p:cNvPr>
          <p:cNvSpPr txBox="1">
            <a:spLocks noChangeArrowheads="1"/>
          </p:cNvSpPr>
          <p:nvPr/>
        </p:nvSpPr>
        <p:spPr bwMode="auto">
          <a:xfrm>
            <a:off x="381801"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3">
            <a:extLst>
              <a:ext uri="{FF2B5EF4-FFF2-40B4-BE49-F238E27FC236}">
                <a16:creationId xmlns:a16="http://schemas.microsoft.com/office/drawing/2014/main" xmlns="" id="{57917453-17FB-497F-958B-DF1C3B7BD1DF}"/>
              </a:ext>
            </a:extLst>
          </p:cNvPr>
          <p:cNvSpPr>
            <a:spLocks noGrp="1"/>
          </p:cNvSpPr>
          <p:nvPr>
            <p:ph idx="1"/>
          </p:nvPr>
        </p:nvSpPr>
        <p:spPr>
          <a:xfrm>
            <a:off x="364957" y="1189037"/>
            <a:ext cx="8017043"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公开招标的货物、服务采购项目，招标过程中提交投标文件或者经评审实质性响应招标文件要求的供应商只有两家时，采购人、采购代理机构经本级财政部门批准后可以与该两家供应商进行竞争性谈判采购，采购人、采购代理机构应当根据招标文件中的采购需求编制谈判文件，成立谈判小组，由谈判小组对谈判文件进行确认。</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84BF1400-6304-42F4-97EA-0626AD9E32A9}"/>
              </a:ext>
            </a:extLst>
          </p:cNvPr>
          <p:cNvSpPr txBox="1">
            <a:spLocks noChangeArrowheads="1"/>
          </p:cNvSpPr>
          <p:nvPr/>
        </p:nvSpPr>
        <p:spPr bwMode="auto">
          <a:xfrm>
            <a:off x="381801"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extLst>
      <p:ext uri="{BB962C8B-B14F-4D97-AF65-F5344CB8AC3E}">
        <p14:creationId xmlns:p14="http://schemas.microsoft.com/office/powerpoint/2010/main" val="78435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3">
            <a:extLst>
              <a:ext uri="{FF2B5EF4-FFF2-40B4-BE49-F238E27FC236}">
                <a16:creationId xmlns:a16="http://schemas.microsoft.com/office/drawing/2014/main" xmlns="" id="{57917453-17FB-497F-958B-DF1C3B7BD1DF}"/>
              </a:ext>
            </a:extLst>
          </p:cNvPr>
          <p:cNvSpPr>
            <a:spLocks noGrp="1"/>
          </p:cNvSpPr>
          <p:nvPr>
            <p:ph idx="1"/>
          </p:nvPr>
        </p:nvSpPr>
        <p:spPr>
          <a:xfrm>
            <a:off x="364957" y="1189037"/>
            <a:ext cx="8017043"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在谈判过程中，谈判小组可以根据谈判文件和谈判情况实质性变动采购需求中的技术、服务要求以及合同草案条款，但不得变动谈判文件中的其他内容。实质性变动的内容，须经采购人代表确认。</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84BF1400-6304-42F4-97EA-0626AD9E32A9}"/>
              </a:ext>
            </a:extLst>
          </p:cNvPr>
          <p:cNvSpPr txBox="1">
            <a:spLocks noChangeArrowheads="1"/>
          </p:cNvSpPr>
          <p:nvPr/>
        </p:nvSpPr>
        <p:spPr bwMode="auto">
          <a:xfrm>
            <a:off x="381801"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extLst>
      <p:ext uri="{BB962C8B-B14F-4D97-AF65-F5344CB8AC3E}">
        <p14:creationId xmlns:p14="http://schemas.microsoft.com/office/powerpoint/2010/main" val="2944534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3">
            <a:extLst>
              <a:ext uri="{FF2B5EF4-FFF2-40B4-BE49-F238E27FC236}">
                <a16:creationId xmlns:a16="http://schemas.microsoft.com/office/drawing/2014/main" xmlns="" id="{57917453-17FB-497F-958B-DF1C3B7BD1DF}"/>
              </a:ext>
            </a:extLst>
          </p:cNvPr>
          <p:cNvSpPr>
            <a:spLocks noGrp="1"/>
          </p:cNvSpPr>
          <p:nvPr>
            <p:ph idx="1"/>
          </p:nvPr>
        </p:nvSpPr>
        <p:spPr>
          <a:xfrm>
            <a:off x="364957" y="1189037"/>
            <a:ext cx="8017043"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谈判文件能够详细列明采购标的的技术、服务要求的，谈判结束后，谈判小组应当要求所有继续参加谈判的供应商在规定时间内提交最后报价，提交最后报价的供应商不得少于</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家。</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谈判文件不能详细列明采购标的的技术、服务要求，需经谈判由供应商提供最终设计方案或解决方案的，谈判结束后，谈判小组应当按照少数服从多数的原则投票推荐</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家以上供应商的设计方案或者解决方案，并要求其在规定时间内提交最后报价。</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84BF1400-6304-42F4-97EA-0626AD9E32A9}"/>
              </a:ext>
            </a:extLst>
          </p:cNvPr>
          <p:cNvSpPr txBox="1">
            <a:spLocks noChangeArrowheads="1"/>
          </p:cNvSpPr>
          <p:nvPr/>
        </p:nvSpPr>
        <p:spPr bwMode="auto">
          <a:xfrm>
            <a:off x="381801"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extLst>
      <p:ext uri="{BB962C8B-B14F-4D97-AF65-F5344CB8AC3E}">
        <p14:creationId xmlns:p14="http://schemas.microsoft.com/office/powerpoint/2010/main" val="4061074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3">
            <a:extLst>
              <a:ext uri="{FF2B5EF4-FFF2-40B4-BE49-F238E27FC236}">
                <a16:creationId xmlns:a16="http://schemas.microsoft.com/office/drawing/2014/main" xmlns="" id="{EB06D312-5D6E-4278-BC34-B40FB5EB51D3}"/>
              </a:ext>
            </a:extLst>
          </p:cNvPr>
          <p:cNvSpPr>
            <a:spLocks noGrp="1"/>
          </p:cNvSpPr>
          <p:nvPr>
            <p:ph idx="1"/>
          </p:nvPr>
        </p:nvSpPr>
        <p:spPr>
          <a:xfrm>
            <a:off x="457200" y="1166018"/>
            <a:ext cx="7924800" cy="4525963"/>
          </a:xfrm>
        </p:spPr>
        <p:txBody>
          <a:bodyPr/>
          <a:lstStyle/>
          <a:p>
            <a:pPr marL="0" indent="0" algn="just" eaLnBrk="1" hangingPunct="1">
              <a:lnSpc>
                <a:spcPts val="32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a:t>
            </a:r>
            <a:r>
              <a:rPr lang="zh-CN" altLang="en-US" sz="2800" dirty="0">
                <a:solidFill>
                  <a:srgbClr val="000000"/>
                </a:solidFill>
                <a:latin typeface="思源黑体 CN Regular" panose="020B0500000000000000" pitchFamily="34" charset="-122"/>
                <a:ea typeface="思源黑体 CN Regular" panose="020B0500000000000000" pitchFamily="34" charset="-122"/>
              </a:rPr>
              <a:t>案例</a:t>
            </a:r>
            <a:r>
              <a:rPr lang="en-US" altLang="zh-CN" sz="2800" dirty="0">
                <a:solidFill>
                  <a:srgbClr val="000000"/>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200"/>
              </a:lnSpc>
              <a:spcBef>
                <a:spcPct val="0"/>
              </a:spcBef>
              <a:buFont typeface="Wingdings 2" panose="05020102010507070707" pitchFamily="18" charset="2"/>
              <a:buNone/>
            </a:pPr>
            <a:r>
              <a:rPr kumimoji="1" lang="zh-CN" altLang="en-US" sz="2800" dirty="0">
                <a:latin typeface="思源黑体 CN Regular" panose="020B0500000000000000" pitchFamily="34" charset="-122"/>
                <a:ea typeface="思源黑体 CN Regular" panose="020B0500000000000000" pitchFamily="34" charset="-122"/>
              </a:rPr>
              <a:t>某市公安局急需采购一批安保巡逻用车。在未取得财政局批准的情况下，采用了竞争性谈判的方式进行采购，分别向</a:t>
            </a:r>
            <a:r>
              <a:rPr kumimoji="1" lang="en-US" altLang="zh-CN" sz="2800" dirty="0">
                <a:latin typeface="思源黑体 CN Regular" panose="020B0500000000000000" pitchFamily="34" charset="-122"/>
                <a:ea typeface="思源黑体 CN Regular" panose="020B0500000000000000" pitchFamily="34" charset="-122"/>
              </a:rPr>
              <a:t>A</a:t>
            </a:r>
            <a:r>
              <a:rPr kumimoji="1" lang="zh-CN" altLang="en-US" sz="2800" dirty="0">
                <a:latin typeface="思源黑体 CN Regular" panose="020B0500000000000000" pitchFamily="34" charset="-122"/>
                <a:ea typeface="思源黑体 CN Regular" panose="020B0500000000000000" pitchFamily="34" charset="-122"/>
              </a:rPr>
              <a:t>、</a:t>
            </a:r>
            <a:r>
              <a:rPr kumimoji="1" lang="en-US" altLang="zh-CN" sz="2800" dirty="0">
                <a:latin typeface="思源黑体 CN Regular" panose="020B0500000000000000" pitchFamily="34" charset="-122"/>
                <a:ea typeface="思源黑体 CN Regular" panose="020B0500000000000000" pitchFamily="34" charset="-122"/>
              </a:rPr>
              <a:t>B</a:t>
            </a:r>
            <a:r>
              <a:rPr kumimoji="1" lang="zh-CN" altLang="en-US" sz="2800" dirty="0">
                <a:latin typeface="思源黑体 CN Regular" panose="020B0500000000000000" pitchFamily="34" charset="-122"/>
                <a:ea typeface="思源黑体 CN Regular" panose="020B0500000000000000" pitchFamily="34" charset="-122"/>
              </a:rPr>
              <a:t>、</a:t>
            </a:r>
            <a:r>
              <a:rPr kumimoji="1" lang="en-US" altLang="zh-CN" sz="2800" dirty="0">
                <a:latin typeface="思源黑体 CN Regular" panose="020B0500000000000000" pitchFamily="34" charset="-122"/>
                <a:ea typeface="思源黑体 CN Regular" panose="020B0500000000000000" pitchFamily="34" charset="-122"/>
              </a:rPr>
              <a:t>C</a:t>
            </a:r>
            <a:r>
              <a:rPr kumimoji="1" lang="zh-CN" altLang="en-US" sz="2800" dirty="0">
                <a:latin typeface="思源黑体 CN Regular" panose="020B0500000000000000" pitchFamily="34" charset="-122"/>
                <a:ea typeface="思源黑体 CN Regular" panose="020B0500000000000000" pitchFamily="34" charset="-122"/>
              </a:rPr>
              <a:t>、</a:t>
            </a:r>
            <a:r>
              <a:rPr kumimoji="1" lang="en-US" altLang="zh-CN" sz="2800" dirty="0">
                <a:latin typeface="思源黑体 CN Regular" panose="020B0500000000000000" pitchFamily="34" charset="-122"/>
                <a:ea typeface="思源黑体 CN Regular" panose="020B0500000000000000" pitchFamily="34" charset="-122"/>
              </a:rPr>
              <a:t>D</a:t>
            </a:r>
            <a:r>
              <a:rPr kumimoji="1" lang="zh-CN" altLang="en-US" sz="2800" dirty="0">
                <a:latin typeface="思源黑体 CN Regular" panose="020B0500000000000000" pitchFamily="34" charset="-122"/>
                <a:ea typeface="思源黑体 CN Regular" panose="020B0500000000000000" pitchFamily="34" charset="-122"/>
              </a:rPr>
              <a:t>四家车俩供应商发出竞争性谈判文件。在文件中规定，包括谈判文件上的报价在内的两轮报价为最终报价。采购人组建了五人谈判小组，其中采购人代表一人，采购代理机构代表一人，当地建设行政主管部门组建的评标专家库中随机抽取三名。</a:t>
            </a:r>
            <a:endParaRPr kumimoji="1" lang="en-US" altLang="zh-CN" sz="2800" dirty="0">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B675A8FE-2198-4D0F-A5F2-CEC0157583EC}"/>
              </a:ext>
            </a:extLst>
          </p:cNvPr>
          <p:cNvSpPr txBox="1">
            <a:spLocks noChangeArrowheads="1"/>
          </p:cNvSpPr>
          <p:nvPr/>
        </p:nvSpPr>
        <p:spPr bwMode="auto">
          <a:xfrm>
            <a:off x="381802" y="381000"/>
            <a:ext cx="7689850" cy="1008062"/>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三、政府采购方式</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自定义 5">
      <a:dk1>
        <a:srgbClr val="000000"/>
      </a:dk1>
      <a:lt1>
        <a:sysClr val="window" lastClr="FFFFFF"/>
      </a:lt1>
      <a:dk2>
        <a:srgbClr val="000000"/>
      </a:dk2>
      <a:lt2>
        <a:srgbClr val="F8F8F8"/>
      </a:lt2>
      <a:accent1>
        <a:srgbClr val="000000"/>
      </a:accent1>
      <a:accent2>
        <a:srgbClr val="B2B2B2"/>
      </a:accent2>
      <a:accent3>
        <a:srgbClr val="969696"/>
      </a:accent3>
      <a:accent4>
        <a:srgbClr val="808080"/>
      </a:accent4>
      <a:accent5>
        <a:srgbClr val="5F5F5F"/>
      </a:accent5>
      <a:accent6>
        <a:srgbClr val="4D4D4D"/>
      </a:accent6>
      <a:hlink>
        <a:srgbClr val="000000"/>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7168</TotalTime>
  <Words>711</Words>
  <Application>Microsoft Macintosh PowerPoint</Application>
  <PresentationFormat>自定义</PresentationFormat>
  <Paragraphs>112</Paragraphs>
  <Slides>14</Slides>
  <Notes>14</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夏至</vt:lpstr>
      <vt:lpstr>政府采购方式及案例解析和思考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plid</dc:creator>
  <cp:lastModifiedBy>hilor ambition</cp:lastModifiedBy>
  <cp:revision>727</cp:revision>
  <cp:lastPrinted>1601-01-01T00:00:00Z</cp:lastPrinted>
  <dcterms:created xsi:type="dcterms:W3CDTF">1601-01-01T00:00:00Z</dcterms:created>
  <dcterms:modified xsi:type="dcterms:W3CDTF">2020-12-09T06:16:25Z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