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8"/>
  </p:notesMasterIdLst>
  <p:handoutMasterIdLst>
    <p:handoutMasterId r:id="rId9"/>
  </p:handoutMasterIdLst>
  <p:sldIdLst>
    <p:sldId id="256" r:id="rId2"/>
    <p:sldId id="931" r:id="rId3"/>
    <p:sldId id="932" r:id="rId4"/>
    <p:sldId id="962" r:id="rId5"/>
    <p:sldId id="933" r:id="rId6"/>
    <p:sldId id="906" r:id="rId7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rgbClr val="FFFF00"/>
        </a:solidFill>
        <a:latin typeface="楷体_GB2312" pitchFamily="49" charset="-122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0" userDrawn="1">
          <p15:clr>
            <a:srgbClr val="A4A3A4"/>
          </p15:clr>
        </p15:guide>
        <p15:guide id="2" pos="240" userDrawn="1">
          <p15:clr>
            <a:srgbClr val="A4A3A4"/>
          </p15:clr>
        </p15:guide>
        <p15:guide id="3" orient="horz" pos="4080" userDrawn="1">
          <p15:clr>
            <a:srgbClr val="A4A3A4"/>
          </p15:clr>
        </p15:guide>
        <p15:guide id="4" pos="5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CC"/>
    <a:srgbClr val="FF0066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95" autoAdjust="0"/>
    <p:restoredTop sz="80660" autoAdjust="0"/>
  </p:normalViewPr>
  <p:slideViewPr>
    <p:cSldViewPr showGuides="1">
      <p:cViewPr varScale="1">
        <p:scale>
          <a:sx n="67" d="100"/>
          <a:sy n="67" d="100"/>
        </p:scale>
        <p:origin x="-136" y="-648"/>
      </p:cViewPr>
      <p:guideLst>
        <p:guide orient="horz" pos="240"/>
        <p:guide orient="horz" pos="4080"/>
        <p:guide pos="240"/>
        <p:guide pos="5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100"/>
    </p:cViewPr>
  </p:sorterViewPr>
  <p:notesViewPr>
    <p:cSldViewPr showGuides="1">
      <p:cViewPr>
        <p:scale>
          <a:sx n="100" d="100"/>
          <a:sy n="100" d="100"/>
        </p:scale>
        <p:origin x="-2028" y="3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E883AC51-688C-4E66-B5ED-8CBD7F1A9F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楷体_GB2312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C8EE7C8F-D604-4194-9B6E-2CA5B21D1F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楷体_GB2312" pitchFamily="49" charset="-122"/>
              </a:defRPr>
            </a:lvl1pPr>
          </a:lstStyle>
          <a:p>
            <a:pPr>
              <a:defRPr/>
            </a:pPr>
            <a:fld id="{1E25F994-8EC6-4175-AFBC-4857C71AF522}" type="datetimeFigureOut">
              <a:rPr lang="zh-CN" altLang="en-US"/>
              <a:pPr>
                <a:defRPr/>
              </a:pPr>
              <a:t>20/12/9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264CD98F-0409-4A0E-8C39-4C5186873C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楷体_GB2312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67A230CC-55C6-4432-BE4F-32C8E208A7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ea typeface="楷体_GB2312" pitchFamily="49" charset="-122"/>
              </a:defRPr>
            </a:lvl1pPr>
          </a:lstStyle>
          <a:p>
            <a:pPr>
              <a:defRPr/>
            </a:pPr>
            <a:fld id="{3709B2CD-5DEE-44B0-9C45-A3F2244E93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xmlns="" id="{C3E6B446-9371-40E7-BEC1-3A5A201129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xmlns="" id="{6BDFFD6A-4263-4D8A-93A6-E31F612E70D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xmlns="" id="{D5CE8D17-53D5-4805-9185-A780FA35439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701" name="Rectangle 5">
            <a:extLst>
              <a:ext uri="{FF2B5EF4-FFF2-40B4-BE49-F238E27FC236}">
                <a16:creationId xmlns:a16="http://schemas.microsoft.com/office/drawing/2014/main" xmlns="" id="{FD401584-EBD5-4C02-9F68-23D79E430BA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57702" name="Rectangle 6">
            <a:extLst>
              <a:ext uri="{FF2B5EF4-FFF2-40B4-BE49-F238E27FC236}">
                <a16:creationId xmlns:a16="http://schemas.microsoft.com/office/drawing/2014/main" xmlns="" id="{0A7792A5-7324-45A0-B90D-F732CB67A1A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  <a:effectLst/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7703" name="Rectangle 7">
            <a:extLst>
              <a:ext uri="{FF2B5EF4-FFF2-40B4-BE49-F238E27FC236}">
                <a16:creationId xmlns:a16="http://schemas.microsoft.com/office/drawing/2014/main" xmlns="" id="{74797561-1F34-44D8-8057-1D8922D79C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51CA37-0A30-4E38-A1B0-061C8CA2A7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7070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幻灯片图像占位符 1">
            <a:extLst>
              <a:ext uri="{FF2B5EF4-FFF2-40B4-BE49-F238E27FC236}">
                <a16:creationId xmlns:a16="http://schemas.microsoft.com/office/drawing/2014/main" xmlns="" id="{D4E23E57-4423-4713-9806-27C5A86DD2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5" name="备注占位符 2">
            <a:extLst>
              <a:ext uri="{FF2B5EF4-FFF2-40B4-BE49-F238E27FC236}">
                <a16:creationId xmlns:a16="http://schemas.microsoft.com/office/drawing/2014/main" xmlns="" id="{298E6E88-8BA2-48E4-8621-ADE7CC547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/>
          </a:p>
        </p:txBody>
      </p:sp>
      <p:sp>
        <p:nvSpPr>
          <p:cNvPr id="8196" name="灯片编号占位符 3">
            <a:extLst>
              <a:ext uri="{FF2B5EF4-FFF2-40B4-BE49-F238E27FC236}">
                <a16:creationId xmlns:a16="http://schemas.microsoft.com/office/drawing/2014/main" xmlns="" id="{CFFFB75C-6057-4687-81B9-7E77CECA0E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B20830D2-151C-47D8-8317-FD7B87C248B5}" type="slidenum">
              <a:rPr lang="en-US" altLang="zh-CN" smtClean="0"/>
              <a:pPr>
                <a:spcBef>
                  <a:spcPct val="0"/>
                </a:spcBef>
              </a:pPr>
              <a:t>1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>
            <a:extLst>
              <a:ext uri="{FF2B5EF4-FFF2-40B4-BE49-F238E27FC236}">
                <a16:creationId xmlns:a16="http://schemas.microsoft.com/office/drawing/2014/main" xmlns="" id="{569A776E-00EF-4952-AC03-F76C9644B5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备注占位符 2">
            <a:extLst>
              <a:ext uri="{FF2B5EF4-FFF2-40B4-BE49-F238E27FC236}">
                <a16:creationId xmlns:a16="http://schemas.microsoft.com/office/drawing/2014/main" xmlns="" id="{15B4044E-1266-47E3-ACB8-49929598EA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4" name="灯片编号占位符 3">
            <a:extLst>
              <a:ext uri="{FF2B5EF4-FFF2-40B4-BE49-F238E27FC236}">
                <a16:creationId xmlns:a16="http://schemas.microsoft.com/office/drawing/2014/main" xmlns="" id="{3EB31FC8-A3C8-466A-980F-87A9DD1952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12ECE392-7A8F-4006-A17D-BE0E62DCA264}" type="slidenum">
              <a:rPr lang="en-US" altLang="zh-CN" smtClean="0"/>
              <a:pPr>
                <a:spcBef>
                  <a:spcPct val="0"/>
                </a:spcBef>
              </a:pPr>
              <a:t>2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>
            <a:extLst>
              <a:ext uri="{FF2B5EF4-FFF2-40B4-BE49-F238E27FC236}">
                <a16:creationId xmlns:a16="http://schemas.microsoft.com/office/drawing/2014/main" xmlns="" id="{9CAD735C-E7BE-4E3E-9D22-2FF68794BE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备注占位符 2">
            <a:extLst>
              <a:ext uri="{FF2B5EF4-FFF2-40B4-BE49-F238E27FC236}">
                <a16:creationId xmlns:a16="http://schemas.microsoft.com/office/drawing/2014/main" xmlns="" id="{48CF6E8A-3E2D-4BB3-AA5A-6C9A82C53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sz="12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17-94</a:t>
            </a:r>
            <a:r>
              <a:rPr lang="zh-CN" altLang="en-US" sz="12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号令  政府采购供应商投诉处理办法</a:t>
            </a:r>
            <a:endParaRPr lang="en-US" altLang="zh-CN" sz="12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endParaRPr lang="zh-CN" altLang="en-US" dirty="0"/>
          </a:p>
        </p:txBody>
      </p:sp>
      <p:sp>
        <p:nvSpPr>
          <p:cNvPr id="12292" name="灯片编号占位符 3">
            <a:extLst>
              <a:ext uri="{FF2B5EF4-FFF2-40B4-BE49-F238E27FC236}">
                <a16:creationId xmlns:a16="http://schemas.microsoft.com/office/drawing/2014/main" xmlns="" id="{09EA0DE6-87B9-4202-8706-672942F0F7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B5747FE3-3E40-49FD-A38C-3C57D479C4EC}" type="slidenum">
              <a:rPr lang="en-US" altLang="zh-CN" smtClean="0"/>
              <a:pPr>
                <a:spcBef>
                  <a:spcPct val="0"/>
                </a:spcBef>
              </a:pPr>
              <a:t>3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>
            <a:extLst>
              <a:ext uri="{FF2B5EF4-FFF2-40B4-BE49-F238E27FC236}">
                <a16:creationId xmlns:a16="http://schemas.microsoft.com/office/drawing/2014/main" xmlns="" id="{DCD86C91-F099-4141-B6B7-366D877C87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备注占位符 2">
            <a:extLst>
              <a:ext uri="{FF2B5EF4-FFF2-40B4-BE49-F238E27FC236}">
                <a16:creationId xmlns:a16="http://schemas.microsoft.com/office/drawing/2014/main" xmlns="" id="{D4613068-D34C-4EB7-BAC9-3156D881D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/>
              <a:t>17-87</a:t>
            </a:r>
            <a:endParaRPr lang="zh-CN" altLang="en-US" dirty="0"/>
          </a:p>
        </p:txBody>
      </p:sp>
      <p:sp>
        <p:nvSpPr>
          <p:cNvPr id="14340" name="灯片编号占位符 3">
            <a:extLst>
              <a:ext uri="{FF2B5EF4-FFF2-40B4-BE49-F238E27FC236}">
                <a16:creationId xmlns:a16="http://schemas.microsoft.com/office/drawing/2014/main" xmlns="" id="{F582DC14-C6D9-4689-9BA2-0AF86455E4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E73E9587-C662-4C15-AF6E-97588DBA7353}" type="slidenum">
              <a:rPr lang="en-US" altLang="zh-CN" smtClean="0"/>
              <a:pPr>
                <a:spcBef>
                  <a:spcPct val="0"/>
                </a:spcBef>
              </a:pPr>
              <a:t>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68698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>
            <a:extLst>
              <a:ext uri="{FF2B5EF4-FFF2-40B4-BE49-F238E27FC236}">
                <a16:creationId xmlns:a16="http://schemas.microsoft.com/office/drawing/2014/main" xmlns="" id="{DCD86C91-F099-4141-B6B7-366D877C87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备注占位符 2">
            <a:extLst>
              <a:ext uri="{FF2B5EF4-FFF2-40B4-BE49-F238E27FC236}">
                <a16:creationId xmlns:a16="http://schemas.microsoft.com/office/drawing/2014/main" xmlns="" id="{D4613068-D34C-4EB7-BAC9-3156D881DD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/>
              <a:t>17-87</a:t>
            </a:r>
            <a:endParaRPr lang="zh-CN" altLang="en-US" dirty="0"/>
          </a:p>
        </p:txBody>
      </p:sp>
      <p:sp>
        <p:nvSpPr>
          <p:cNvPr id="14340" name="灯片编号占位符 3">
            <a:extLst>
              <a:ext uri="{FF2B5EF4-FFF2-40B4-BE49-F238E27FC236}">
                <a16:creationId xmlns:a16="http://schemas.microsoft.com/office/drawing/2014/main" xmlns="" id="{F582DC14-C6D9-4689-9BA2-0AF86455E4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E73E9587-C662-4C15-AF6E-97588DBA7353}" type="slidenum">
              <a:rPr lang="en-US" altLang="zh-CN" smtClean="0"/>
              <a:pPr>
                <a:spcBef>
                  <a:spcPct val="0"/>
                </a:spcBef>
              </a:pPr>
              <a:t>5</a:t>
            </a:fld>
            <a:endParaRPr lang="en-US" altLang="zh-CN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幻灯片图像占位符 1">
            <a:extLst>
              <a:ext uri="{FF2B5EF4-FFF2-40B4-BE49-F238E27FC236}">
                <a16:creationId xmlns:a16="http://schemas.microsoft.com/office/drawing/2014/main" xmlns="" id="{922B094B-06B8-45F1-A248-CD546EB732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备注占位符 2">
            <a:extLst>
              <a:ext uri="{FF2B5EF4-FFF2-40B4-BE49-F238E27FC236}">
                <a16:creationId xmlns:a16="http://schemas.microsoft.com/office/drawing/2014/main" xmlns="" id="{1EDAD0DB-8CCF-477B-A131-BF94BFB45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84" name="灯片编号占位符 3">
            <a:extLst>
              <a:ext uri="{FF2B5EF4-FFF2-40B4-BE49-F238E27FC236}">
                <a16:creationId xmlns:a16="http://schemas.microsoft.com/office/drawing/2014/main" xmlns="" id="{FB9F3187-82A4-487D-BD85-B7DE09721D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EEAE3516-4323-4B19-949A-8E916EBBB899}" type="slidenum">
              <a:rPr lang="en-US" altLang="zh-CN" smtClean="0"/>
              <a:pPr>
                <a:spcBef>
                  <a:spcPct val="0"/>
                </a:spcBef>
              </a:pPr>
              <a:t>6</a:t>
            </a:fld>
            <a:endParaRPr lang="en-US" altLang="zh-CN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1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  <a:extLst/>
          </a:lstStyle>
          <a:p>
            <a:r>
              <a:rPr lang="zh-CN" altLang="en-US" dirty="0"/>
              <a:t>单击此处编辑母版副标题样式</a:t>
            </a:r>
            <a:endParaRPr lang="en-US" dirty="0"/>
          </a:p>
        </p:txBody>
      </p:sp>
      <p:sp>
        <p:nvSpPr>
          <p:cNvPr id="4" name="日期占位符 23">
            <a:extLst>
              <a:ext uri="{FF2B5EF4-FFF2-40B4-BE49-F238E27FC236}">
                <a16:creationId xmlns:a16="http://schemas.microsoft.com/office/drawing/2014/main" xmlns="" id="{16251C18-17EE-4CDF-BB09-32382271E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47E67-AE31-4590-836A-8D4A4F5A39AF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:a16="http://schemas.microsoft.com/office/drawing/2014/main" xmlns="" id="{F02F744D-A6D9-445D-AB48-31202D998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:a16="http://schemas.microsoft.com/office/drawing/2014/main" xmlns="" id="{9D3B1784-B7CA-4C44-AC6E-56DE73F27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3F32A-6E4A-46C1-AEAA-C13DB58A27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2356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23">
            <a:extLst>
              <a:ext uri="{FF2B5EF4-FFF2-40B4-BE49-F238E27FC236}">
                <a16:creationId xmlns:a16="http://schemas.microsoft.com/office/drawing/2014/main" xmlns="" id="{D91C7232-5337-46CB-B947-47DD1B5C0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318AF-1D5D-4324-850C-BF522FBDCCA2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:a16="http://schemas.microsoft.com/office/drawing/2014/main" xmlns="" id="{B8F7E7A0-5082-4D52-B6CC-A863D8254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:a16="http://schemas.microsoft.com/office/drawing/2014/main" xmlns="" id="{DCDEE931-9C8B-4FF6-9153-4A70BA99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5A87D-E379-4637-873A-127FCC0E00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902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144000" y="274644"/>
            <a:ext cx="2438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24000" y="274645"/>
            <a:ext cx="7416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23">
            <a:extLst>
              <a:ext uri="{FF2B5EF4-FFF2-40B4-BE49-F238E27FC236}">
                <a16:creationId xmlns:a16="http://schemas.microsoft.com/office/drawing/2014/main" xmlns="" id="{266CB83E-C799-4311-A670-D4B15FDDA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402B8-D633-4B6F-880E-EF2604551498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:a16="http://schemas.microsoft.com/office/drawing/2014/main" xmlns="" id="{6D4E4523-9B0F-4FFE-9625-F9A236BB6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:a16="http://schemas.microsoft.com/office/drawing/2014/main" xmlns="" id="{07DB27D6-6F95-4E23-A7EB-C924335A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AD4C1-9BF7-4C5D-AA4F-16EEDF9FBC4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175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日期占位符 23">
            <a:extLst>
              <a:ext uri="{FF2B5EF4-FFF2-40B4-BE49-F238E27FC236}">
                <a16:creationId xmlns:a16="http://schemas.microsoft.com/office/drawing/2014/main" xmlns="" id="{E2B1F938-D3D9-42FA-A39B-BEEFC4132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4B7-B50F-45B3-B4B3-85320D547330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:a16="http://schemas.microsoft.com/office/drawing/2014/main" xmlns="" id="{320FDC37-69ED-4F72-A8CA-781A568C8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:a16="http://schemas.microsoft.com/office/drawing/2014/main" xmlns="" id="{49659208-B437-4A8A-97F0-83D212783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F1541-83C3-4E7E-9C94-B2948ECC0CC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979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23">
            <a:extLst>
              <a:ext uri="{FF2B5EF4-FFF2-40B4-BE49-F238E27FC236}">
                <a16:creationId xmlns:a16="http://schemas.microsoft.com/office/drawing/2014/main" xmlns="" id="{40ACDE1F-E631-4A13-B861-ED123FD77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EED56-D2E8-41E0-AE89-AC10D72EF573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9">
            <a:extLst>
              <a:ext uri="{FF2B5EF4-FFF2-40B4-BE49-F238E27FC236}">
                <a16:creationId xmlns:a16="http://schemas.microsoft.com/office/drawing/2014/main" xmlns="" id="{405304BC-FF49-4C85-93E0-2C871F706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21">
            <a:extLst>
              <a:ext uri="{FF2B5EF4-FFF2-40B4-BE49-F238E27FC236}">
                <a16:creationId xmlns:a16="http://schemas.microsoft.com/office/drawing/2014/main" xmlns="" id="{A7C4B9BD-11EA-414B-AEFD-683FEED8F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E1F65-1710-40C5-BB4C-781C0D47EF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214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23">
            <a:extLst>
              <a:ext uri="{FF2B5EF4-FFF2-40B4-BE49-F238E27FC236}">
                <a16:creationId xmlns:a16="http://schemas.microsoft.com/office/drawing/2014/main" xmlns="" id="{3DC746EE-E152-498C-8F22-222D1298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208EE-42D1-4E69-94F6-490B0DB3D9F3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6" name="页脚占位符 9">
            <a:extLst>
              <a:ext uri="{FF2B5EF4-FFF2-40B4-BE49-F238E27FC236}">
                <a16:creationId xmlns:a16="http://schemas.microsoft.com/office/drawing/2014/main" xmlns="" id="{6E636885-6EB7-468C-8A87-E5266B261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7" name="灯片编号占位符 21">
            <a:extLst>
              <a:ext uri="{FF2B5EF4-FFF2-40B4-BE49-F238E27FC236}">
                <a16:creationId xmlns:a16="http://schemas.microsoft.com/office/drawing/2014/main" xmlns="" id="{145E471B-5EF5-4A0E-A7FF-A2C01D829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A1F43-78B1-4019-B0EE-CAEE27EB549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7735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6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6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82" indent="-274313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82" indent="-274313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日期占位符 23">
            <a:extLst>
              <a:ext uri="{FF2B5EF4-FFF2-40B4-BE49-F238E27FC236}">
                <a16:creationId xmlns:a16="http://schemas.microsoft.com/office/drawing/2014/main" xmlns="" id="{8227D421-5EA2-440C-892C-7D2835BC3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CC797-13F5-4BFB-9A6B-CFAA295CBD01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8" name="页脚占位符 9">
            <a:extLst>
              <a:ext uri="{FF2B5EF4-FFF2-40B4-BE49-F238E27FC236}">
                <a16:creationId xmlns:a16="http://schemas.microsoft.com/office/drawing/2014/main" xmlns="" id="{AB2B31E4-69A8-457E-958D-31529F6EC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9" name="灯片编号占位符 21">
            <a:extLst>
              <a:ext uri="{FF2B5EF4-FFF2-40B4-BE49-F238E27FC236}">
                <a16:creationId xmlns:a16="http://schemas.microsoft.com/office/drawing/2014/main" xmlns="" id="{75B02176-9FDE-4CC1-95E1-C30DF387D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DB455-3643-4A87-920D-DDE0F71C97C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5530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3">
            <a:extLst>
              <a:ext uri="{FF2B5EF4-FFF2-40B4-BE49-F238E27FC236}">
                <a16:creationId xmlns:a16="http://schemas.microsoft.com/office/drawing/2014/main" xmlns="" id="{68B2C1AD-446F-42B0-84CF-189284835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F5594-C058-43B3-B8DA-3D4A682EB2DD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4" name="页脚占位符 9">
            <a:extLst>
              <a:ext uri="{FF2B5EF4-FFF2-40B4-BE49-F238E27FC236}">
                <a16:creationId xmlns:a16="http://schemas.microsoft.com/office/drawing/2014/main" xmlns="" id="{AAC1DF90-78F9-43A5-BD67-54BE0179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5" name="灯片编号占位符 21">
            <a:extLst>
              <a:ext uri="{FF2B5EF4-FFF2-40B4-BE49-F238E27FC236}">
                <a16:creationId xmlns:a16="http://schemas.microsoft.com/office/drawing/2014/main" xmlns="" id="{E03D5767-E039-41AF-A462-2EFD55868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58255-38B2-4D32-9E4A-D3040189814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1560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05C0012A-EBE6-4AE3-9D6B-694C7B622B1F}"/>
              </a:ext>
            </a:extLst>
          </p:cNvPr>
          <p:cNvSpPr/>
          <p:nvPr/>
        </p:nvSpPr>
        <p:spPr>
          <a:xfrm>
            <a:off x="1352549" y="0"/>
            <a:ext cx="10839451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A7A80285-0D56-4396-AE67-BEA6AF203468}"/>
              </a:ext>
            </a:extLst>
          </p:cNvPr>
          <p:cNvSpPr/>
          <p:nvPr/>
        </p:nvSpPr>
        <p:spPr bwMode="invGray">
          <a:xfrm>
            <a:off x="1352551" y="0"/>
            <a:ext cx="96839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日期占位符 1">
            <a:extLst>
              <a:ext uri="{FF2B5EF4-FFF2-40B4-BE49-F238E27FC236}">
                <a16:creationId xmlns:a16="http://schemas.microsoft.com/office/drawing/2014/main" xmlns="" id="{6ABF2008-92FA-41AF-8110-F606E416A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C75652-AB4F-4D30-B3C7-0B3BD5EF0DF1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5" name="页脚占位符 2">
            <a:extLst>
              <a:ext uri="{FF2B5EF4-FFF2-40B4-BE49-F238E27FC236}">
                <a16:creationId xmlns:a16="http://schemas.microsoft.com/office/drawing/2014/main" xmlns="" id="{EB320DF6-42E7-4298-AC5C-162F36271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6" name="灯片编号占位符 3">
            <a:extLst>
              <a:ext uri="{FF2B5EF4-FFF2-40B4-BE49-F238E27FC236}">
                <a16:creationId xmlns:a16="http://schemas.microsoft.com/office/drawing/2014/main" xmlns="" id="{2FF5BF29-0C2B-4E0B-A487-CB56532CC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9A61E-032B-42A2-BFAC-C533CCAD7A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1270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19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609600" y="2133603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日期占位符 23">
            <a:extLst>
              <a:ext uri="{FF2B5EF4-FFF2-40B4-BE49-F238E27FC236}">
                <a16:creationId xmlns:a16="http://schemas.microsoft.com/office/drawing/2014/main" xmlns="" id="{EEA8F1B0-8148-4FDC-8DBF-FCF21F05E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0B854-A519-4721-8E58-939473437224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6" name="页脚占位符 9">
            <a:extLst>
              <a:ext uri="{FF2B5EF4-FFF2-40B4-BE49-F238E27FC236}">
                <a16:creationId xmlns:a16="http://schemas.microsoft.com/office/drawing/2014/main" xmlns="" id="{301BD63B-6318-4DB0-81DF-4B6640522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7" name="灯片编号占位符 21">
            <a:extLst>
              <a:ext uri="{FF2B5EF4-FFF2-40B4-BE49-F238E27FC236}">
                <a16:creationId xmlns:a16="http://schemas.microsoft.com/office/drawing/2014/main" xmlns="" id="{33710FDE-0757-46AD-A58E-5DB80775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ACC4-B0E0-4119-989C-0A732F7FB37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869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xmlns="" id="{8F52C2CC-297E-4304-B4FB-C5208A2CCDC7}"/>
              </a:ext>
            </a:extLst>
          </p:cNvPr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57"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6" name="流程图: 过程 5">
            <a:extLst>
              <a:ext uri="{FF2B5EF4-FFF2-40B4-BE49-F238E27FC236}">
                <a16:creationId xmlns:a16="http://schemas.microsoft.com/office/drawing/2014/main" xmlns="" id="{EA22F953-F327-47FE-8A6D-9E2E50CB9893}"/>
              </a:ext>
            </a:extLst>
          </p:cNvPr>
          <p:cNvSpPr/>
          <p:nvPr/>
        </p:nvSpPr>
        <p:spPr>
          <a:xfrm rot="19468671">
            <a:off x="528639" y="954092"/>
            <a:ext cx="9144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流程图: 过程 6">
            <a:extLst>
              <a:ext uri="{FF2B5EF4-FFF2-40B4-BE49-F238E27FC236}">
                <a16:creationId xmlns:a16="http://schemas.microsoft.com/office/drawing/2014/main" xmlns="" id="{65AB0E67-D296-48D7-9F4C-A560420D8C1E}"/>
              </a:ext>
            </a:extLst>
          </p:cNvPr>
          <p:cNvSpPr/>
          <p:nvPr/>
        </p:nvSpPr>
        <p:spPr>
          <a:xfrm rot="2103354" flipH="1">
            <a:off x="6672265" y="936625"/>
            <a:ext cx="865187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117600" y="1143008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CN" altLang="en-US" noProof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日期占位符 4">
            <a:extLst>
              <a:ext uri="{FF2B5EF4-FFF2-40B4-BE49-F238E27FC236}">
                <a16:creationId xmlns:a16="http://schemas.microsoft.com/office/drawing/2014/main" xmlns="" id="{33DEFF85-1167-4F30-BE03-E5CE9E3D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A8886B-1ADB-43D8-9E3E-BC9A57E1F011}" type="datetime1">
              <a:rPr lang="zh-CN" altLang="en-US"/>
              <a:pPr>
                <a:defRPr/>
              </a:pPr>
              <a:t>20/12/9</a:t>
            </a:fld>
            <a:endParaRPr lang="en-US" altLang="zh-CN"/>
          </a:p>
        </p:txBody>
      </p:sp>
      <p:sp>
        <p:nvSpPr>
          <p:cNvPr id="9" name="页脚占位符 5">
            <a:extLst>
              <a:ext uri="{FF2B5EF4-FFF2-40B4-BE49-F238E27FC236}">
                <a16:creationId xmlns:a16="http://schemas.microsoft.com/office/drawing/2014/main" xmlns="" id="{BD945BB2-0F4A-4EA9-8E79-30E981BB6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 altLang="zh-CN"/>
              <a:t>合同法</a:t>
            </a:r>
          </a:p>
        </p:txBody>
      </p:sp>
      <p:sp>
        <p:nvSpPr>
          <p:cNvPr id="10" name="灯片编号占位符 6">
            <a:extLst>
              <a:ext uri="{FF2B5EF4-FFF2-40B4-BE49-F238E27FC236}">
                <a16:creationId xmlns:a16="http://schemas.microsoft.com/office/drawing/2014/main" xmlns="" id="{D905645D-917C-4B1D-BAD2-A944A304A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F07A9-50EF-4A11-9EC4-A4C0299F55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42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>
            <a:extLst>
              <a:ext uri="{FF2B5EF4-FFF2-40B4-BE49-F238E27FC236}">
                <a16:creationId xmlns:a16="http://schemas.microsoft.com/office/drawing/2014/main" xmlns="" id="{5E7A9471-798E-4AB4-96D2-6BCFA2261BE9}"/>
              </a:ext>
            </a:extLst>
          </p:cNvPr>
          <p:cNvSpPr/>
          <p:nvPr/>
        </p:nvSpPr>
        <p:spPr>
          <a:xfrm>
            <a:off x="-1087437" y="-815975"/>
            <a:ext cx="2184401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xmlns="" id="{8F366CE5-C02A-47E0-B59C-1B193B8CA3A1}"/>
              </a:ext>
            </a:extLst>
          </p:cNvPr>
          <p:cNvSpPr/>
          <p:nvPr/>
        </p:nvSpPr>
        <p:spPr>
          <a:xfrm>
            <a:off x="223839" y="20641"/>
            <a:ext cx="2271712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同心圆 10">
            <a:extLst>
              <a:ext uri="{FF2B5EF4-FFF2-40B4-BE49-F238E27FC236}">
                <a16:creationId xmlns:a16="http://schemas.microsoft.com/office/drawing/2014/main" xmlns="" id="{2158F102-75D6-4177-A97E-3B33C59AD35D}"/>
              </a:ext>
            </a:extLst>
          </p:cNvPr>
          <p:cNvSpPr/>
          <p:nvPr/>
        </p:nvSpPr>
        <p:spPr>
          <a:xfrm rot="2315675">
            <a:off x="243843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xmlns="" id="{7E6F5753-BAA1-47D9-BA23-20A3D564CA0E}"/>
              </a:ext>
            </a:extLst>
          </p:cNvPr>
          <p:cNvSpPr/>
          <p:nvPr/>
        </p:nvSpPr>
        <p:spPr>
          <a:xfrm>
            <a:off x="1350964" y="0"/>
            <a:ext cx="1084103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标题占位符 4">
            <a:extLst>
              <a:ext uri="{FF2B5EF4-FFF2-40B4-BE49-F238E27FC236}">
                <a16:creationId xmlns:a16="http://schemas.microsoft.com/office/drawing/2014/main" xmlns="" id="{4CB37EFC-6E9B-432E-A771-03C82EB44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939" y="274638"/>
            <a:ext cx="9999663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1033" name="文本占位符 8">
            <a:extLst>
              <a:ext uri="{FF2B5EF4-FFF2-40B4-BE49-F238E27FC236}">
                <a16:creationId xmlns:a16="http://schemas.microsoft.com/office/drawing/2014/main" xmlns="" id="{742F931E-7A93-48B3-944F-4291868E81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912939" y="1447800"/>
            <a:ext cx="999966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altLang="zh-CN"/>
          </a:p>
        </p:txBody>
      </p:sp>
      <p:sp>
        <p:nvSpPr>
          <p:cNvPr id="24" name="日期占位符 23">
            <a:extLst>
              <a:ext uri="{FF2B5EF4-FFF2-40B4-BE49-F238E27FC236}">
                <a16:creationId xmlns:a16="http://schemas.microsoft.com/office/drawing/2014/main" xmlns="" id="{4B20E52B-D561-4B44-90C7-9F217AFDB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楷体_GB2312" pitchFamily="49" charset="-122"/>
              </a:defRPr>
            </a:lvl1pPr>
            <a:extLst/>
          </a:lstStyle>
          <a:p>
            <a:pPr>
              <a:defRPr/>
            </a:pPr>
            <a:fld id="{12B00A66-A521-4739-8A11-A6B31D1F6562}" type="datetime1">
              <a:rPr lang="zh-CN" altLang="en-US"/>
              <a:pPr>
                <a:defRPr/>
              </a:pPr>
              <a:t>20/12/9</a:t>
            </a:fld>
            <a:endParaRPr lang="en-US" altLang="zh-CN" dirty="0"/>
          </a:p>
        </p:txBody>
      </p:sp>
      <p:sp>
        <p:nvSpPr>
          <p:cNvPr id="10" name="页脚占位符 9">
            <a:extLst>
              <a:ext uri="{FF2B5EF4-FFF2-40B4-BE49-F238E27FC236}">
                <a16:creationId xmlns:a16="http://schemas.microsoft.com/office/drawing/2014/main" xmlns="" id="{838E3BFE-2074-442E-B547-CC8BBF0606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ea typeface="楷体_GB2312" pitchFamily="49" charset="-122"/>
              </a:defRPr>
            </a:lvl1pPr>
            <a:extLst/>
          </a:lstStyle>
          <a:p>
            <a:pPr>
              <a:defRPr/>
            </a:pPr>
            <a:r>
              <a:rPr lang="en-US" altLang="zh-CN" dirty="0" err="1"/>
              <a:t>合同法</a:t>
            </a:r>
            <a:endParaRPr lang="en-US" altLang="zh-CN" dirty="0"/>
          </a:p>
        </p:txBody>
      </p:sp>
      <p:sp>
        <p:nvSpPr>
          <p:cNvPr id="22" name="灯片编号占位符 21">
            <a:extLst>
              <a:ext uri="{FF2B5EF4-FFF2-40B4-BE49-F238E27FC236}">
                <a16:creationId xmlns:a16="http://schemas.microsoft.com/office/drawing/2014/main" xmlns="" id="{3BD99340-2B31-4702-8E53-5E3828EFE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5563" y="6305550"/>
            <a:ext cx="609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200">
                <a:solidFill>
                  <a:srgbClr val="B6B6B6"/>
                </a:solidFill>
                <a:ea typeface="楷体_GB2312" pitchFamily="49" charset="-122"/>
              </a:defRPr>
            </a:lvl1pPr>
          </a:lstStyle>
          <a:p>
            <a:pPr>
              <a:defRPr/>
            </a:pPr>
            <a:fld id="{B8E3F555-EC9A-4133-8750-811CE6EE58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A0246D93-A914-4C66-955C-4070BB574053}"/>
              </a:ext>
            </a:extLst>
          </p:cNvPr>
          <p:cNvSpPr/>
          <p:nvPr/>
        </p:nvSpPr>
        <p:spPr bwMode="invGray">
          <a:xfrm>
            <a:off x="1352551" y="0"/>
            <a:ext cx="96839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8" name="图片 5">
            <a:extLst>
              <a:ext uri="{FF2B5EF4-FFF2-40B4-BE49-F238E27FC236}">
                <a16:creationId xmlns:a16="http://schemas.microsoft.com/office/drawing/2014/main" xmlns="" id="{D54D0A6B-69EE-40A8-AD96-35C3FBC1F1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8" r:id="rId7"/>
    <p:sldLayoutId id="2147484285" r:id="rId8"/>
    <p:sldLayoutId id="2147484289" r:id="rId9"/>
    <p:sldLayoutId id="2147484286" r:id="rId10"/>
    <p:sldLayoutId id="2147484287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00000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5pPr>
      <a:lvl6pPr marL="457189" algn="l" rtl="0" fontAlgn="base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6pPr>
      <a:lvl7pPr marL="914377" algn="l" rtl="0" fontAlgn="base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7pPr>
      <a:lvl8pPr marL="1371566" algn="l" rtl="0" fontAlgn="base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8pPr>
      <a:lvl9pPr marL="1828754" algn="l" rtl="0" fontAlgn="base">
        <a:spcBef>
          <a:spcPct val="0"/>
        </a:spcBef>
        <a:spcAft>
          <a:spcPct val="0"/>
        </a:spcAft>
        <a:defRPr sz="4300">
          <a:solidFill>
            <a:srgbClr val="000000"/>
          </a:solidFill>
          <a:latin typeface="Calibri" pitchFamily="34" charset="0"/>
          <a:ea typeface="宋体" pitchFamily="2" charset="-122"/>
        </a:defRPr>
      </a:lvl9pPr>
      <a:extLst/>
    </p:titleStyle>
    <p:bodyStyle>
      <a:lvl1pPr marL="365116" indent="-282568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47" indent="-236533" algn="l" rtl="0" eaLnBrk="0" fontAlgn="base" hangingPunct="0">
        <a:spcBef>
          <a:spcPts val="551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03" indent="-22859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35" indent="-173034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56" indent="-182558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22" indent="-182875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29" indent="-182875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192" indent="-182875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499" indent="-182875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AB0D6984-8E52-4D4E-A1DC-6B1CBAF3D2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52400" y="1371600"/>
            <a:ext cx="12039600" cy="2498725"/>
          </a:xfr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/>
          <a:p>
            <a:pPr algn="ctr" eaLnBrk="1" hangingPunct="1"/>
            <a:r>
              <a:rPr lang="zh-CN" altLang="en-US" sz="5400" b="1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/>
            </a:r>
            <a:br>
              <a:rPr lang="zh-CN" altLang="en-US" sz="5400" b="1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</a:br>
            <a:r>
              <a:rPr lang="zh-CN" altLang="en-US" sz="5400" b="1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政府采购法律体系及立法目的</a:t>
            </a:r>
            <a:r>
              <a:rPr lang="zh-CN" altLang="en-US" sz="5400" b="1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/>
            </a:r>
            <a:br>
              <a:rPr lang="zh-CN" altLang="en-US" sz="5400" b="1" dirty="0">
                <a:solidFill>
                  <a:schemeClr val="tx1"/>
                </a:solidFill>
                <a:effectLst/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</a:br>
            <a:endParaRPr lang="zh-CN" altLang="en-US" sz="5400" b="1" dirty="0">
              <a:solidFill>
                <a:schemeClr val="tx1"/>
              </a:solidFill>
              <a:effectLst/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758064FF-17AB-4ABE-8594-938500F6B7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962400"/>
            <a:ext cx="9448800" cy="1752600"/>
          </a:xfrm>
        </p:spPr>
        <p:txBody>
          <a:bodyPr/>
          <a:lstStyle/>
          <a:p>
            <a:pPr marL="26987" algn="ctr" eaLnBrk="1" hangingPunct="1">
              <a:lnSpc>
                <a:spcPct val="90000"/>
              </a:lnSpc>
            </a:pPr>
            <a:endParaRPr lang="en-US" altLang="zh-CN" sz="3200" b="1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26987" algn="ctr" eaLnBrk="1" hangingPunct="1">
              <a:lnSpc>
                <a:spcPct val="900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讲授人：李德华</a:t>
            </a:r>
          </a:p>
          <a:p>
            <a:pPr marL="26987" eaLnBrk="1" hangingPunct="1">
              <a:lnSpc>
                <a:spcPct val="90000"/>
              </a:lnSpc>
            </a:pPr>
            <a:endParaRPr lang="zh-CN" altLang="en-US" sz="1000" b="1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xmlns="" id="{A0C3B2A2-C5D0-4658-A26F-657A4C74A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166019"/>
            <a:ext cx="7710705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（一）政府采购法律体系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一般法：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民法通则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》《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民法总则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合同法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担保法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等。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专业法律：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招标投标法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预算法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建筑法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等。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程序法：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民事诉讼法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；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）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仲裁法</a:t>
            </a: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等。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1776CE11-E9C2-4C60-BC59-02011C3C0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一、基本规定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xmlns="" id="{F70D9B07-099C-4047-88B6-A4E184496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66018"/>
            <a:ext cx="7315200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4.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通用性规章：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招标公告发布制度暂行办法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评标委员会和评标方法暂行规定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政府采购非招标采购方式管理办法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政府采购信息发布管理办法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中央单位政府采购管理实施办法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rgbClr val="000000"/>
                </a:solidFill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ea typeface="思源黑体 CN Regular" panose="020B0500000000000000" pitchFamily="34" charset="-122"/>
              </a:rPr>
              <a:t>政府采购评审专家管理办法</a:t>
            </a:r>
            <a:r>
              <a:rPr lang="en-US" altLang="zh-CN" sz="2800" dirty="0">
                <a:solidFill>
                  <a:srgbClr val="000000"/>
                </a:solidFill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rgbClr val="000000"/>
                </a:solidFill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ea typeface="思源黑体 CN Regular" panose="020B0500000000000000" pitchFamily="34" charset="-122"/>
              </a:rPr>
              <a:t>政府采购质疑和投诉办法</a:t>
            </a:r>
            <a:r>
              <a:rPr lang="en-US" altLang="zh-CN" sz="2800" dirty="0">
                <a:solidFill>
                  <a:srgbClr val="000000"/>
                </a:solidFill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F98F35E1-3555-4F18-9B28-EF632E19C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一、基本规定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xmlns="" id="{BAD503A5-294F-4E66-B458-48763C2F9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7858225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5.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工程类规章：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必须招标的工程项目规定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必须招标的基础设施和公用事业项目范围规定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工程建设项目自行招标试行办法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工程建设项目施工招标投标办法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其他各部委施工招标投标管理办法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1067F81-FDB4-43CB-AC65-7CFEF08B5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一、基本规定</a:t>
            </a:r>
          </a:p>
        </p:txBody>
      </p:sp>
    </p:spTree>
    <p:extLst>
      <p:ext uri="{BB962C8B-B14F-4D97-AF65-F5344CB8AC3E}">
        <p14:creationId xmlns:p14="http://schemas.microsoft.com/office/powerpoint/2010/main" val="1407826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xmlns="" id="{BAD503A5-294F-4E66-B458-48763C2F9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189037"/>
            <a:ext cx="7858225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6.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货物类规章：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政府采购货物和服务招标投标管理办法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工程建设项目货物招标投标办法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机电产品国际招标投标实施办法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7.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服务类规章：</a:t>
            </a: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政府采购货物和服务招标投标管理办法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工程建设项目勘察设计招标投标办法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建筑工程方案设计招标投标管理办法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《</a:t>
            </a:r>
            <a:r>
              <a:rPr lang="zh-CN" altLang="en-US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政府购买服务管理办法</a:t>
            </a:r>
            <a:r>
              <a:rPr lang="en-US" altLang="zh-CN" sz="2800" dirty="0">
                <a:solidFill>
                  <a:srgbClr val="000000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》</a:t>
            </a: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Font typeface="Wingdings 2" panose="05020102010507070707" pitchFamily="18" charset="2"/>
              <a:buNone/>
            </a:pPr>
            <a:endParaRPr lang="en-US" altLang="zh-CN" sz="2800" dirty="0">
              <a:solidFill>
                <a:srgbClr val="000000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B1067F81-FDB4-43CB-AC65-7CFEF08B5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0"/>
            <a:ext cx="768985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一、基本规定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xmlns="" id="{D0F49842-9043-4AA6-8EC6-EDB63DB39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265237"/>
            <a:ext cx="7689849" cy="4525963"/>
          </a:xfrm>
        </p:spPr>
        <p:txBody>
          <a:bodyPr/>
          <a:lstStyle/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（二）立法目的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1.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规范政府采购行为。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2.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提高政府采购资金的使用效益。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3.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维护国家利益和社会公共利益，保护政府采购当事人的合法权益。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  <a:p>
            <a:pPr marL="0" indent="0" algn="just" eaLnBrk="1" hangingPunct="1">
              <a:lnSpc>
                <a:spcPts val="3200"/>
              </a:lnSpc>
              <a:spcBef>
                <a:spcPct val="0"/>
              </a:spcBef>
              <a:buNone/>
            </a:pPr>
            <a:r>
              <a:rPr lang="en-US" altLang="zh-CN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4.</a:t>
            </a:r>
            <a:r>
              <a:rPr lang="zh-CN" altLang="en-US" sz="2800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促进廉政建设。</a:t>
            </a:r>
            <a:endParaRPr lang="en-US" altLang="zh-CN" sz="2800" dirty="0">
              <a:solidFill>
                <a:schemeClr val="tx1"/>
              </a:solidFill>
              <a:latin typeface="思源黑体 CN Regular" panose="020B0500000000000000" pitchFamily="34" charset="-122"/>
              <a:ea typeface="思源黑体 CN Regular" panose="020B0500000000000000" pitchFamily="34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E4283472-E29C-4693-8B68-0556E644A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1001"/>
            <a:ext cx="7689851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r>
              <a:rPr lang="zh-CN" altLang="en-US" sz="3600" b="1" dirty="0">
                <a:solidFill>
                  <a:schemeClr val="tx1"/>
                </a:solidFill>
                <a:latin typeface="思源黑体 CN Regular" panose="020B0500000000000000" pitchFamily="34" charset="-122"/>
                <a:ea typeface="思源黑体 CN Regular" panose="020B0500000000000000" pitchFamily="34" charset="-122"/>
              </a:rPr>
              <a:t>一、基本规定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自定义 5">
      <a:dk1>
        <a:srgbClr val="000000"/>
      </a:dk1>
      <a:lt1>
        <a:sysClr val="window" lastClr="FFFFFF"/>
      </a:lt1>
      <a:dk2>
        <a:srgbClr val="000000"/>
      </a:dk2>
      <a:lt2>
        <a:srgbClr val="F8F8F8"/>
      </a:lt2>
      <a:accent1>
        <a:srgbClr val="00000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000000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7458</TotalTime>
  <Words>242</Words>
  <Application>Microsoft Macintosh PowerPoint</Application>
  <PresentationFormat>自定义</PresentationFormat>
  <Paragraphs>58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夏至</vt:lpstr>
      <vt:lpstr> 政府采购法律体系及立法目的 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plid</dc:creator>
  <cp:lastModifiedBy>hilor ambition</cp:lastModifiedBy>
  <cp:revision>728</cp:revision>
  <cp:lastPrinted>1601-01-01T00:00:00Z</cp:lastPrinted>
  <dcterms:created xsi:type="dcterms:W3CDTF">1601-01-01T00:00:00Z</dcterms:created>
  <dcterms:modified xsi:type="dcterms:W3CDTF">2020-12-09T06:00:51Z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