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39"/>
  </p:notesMasterIdLst>
  <p:handoutMasterIdLst>
    <p:handoutMasterId r:id="rId40"/>
  </p:handoutMasterIdLst>
  <p:sldIdLst>
    <p:sldId id="256" r:id="rId2"/>
    <p:sldId id="881" r:id="rId3"/>
    <p:sldId id="979" r:id="rId4"/>
    <p:sldId id="980" r:id="rId5"/>
    <p:sldId id="981" r:id="rId6"/>
    <p:sldId id="982" r:id="rId7"/>
    <p:sldId id="983" r:id="rId8"/>
    <p:sldId id="984" r:id="rId9"/>
    <p:sldId id="985" r:id="rId10"/>
    <p:sldId id="986" r:id="rId11"/>
    <p:sldId id="987" r:id="rId12"/>
    <p:sldId id="988" r:id="rId13"/>
    <p:sldId id="989" r:id="rId14"/>
    <p:sldId id="990" r:id="rId15"/>
    <p:sldId id="991" r:id="rId16"/>
    <p:sldId id="992" r:id="rId17"/>
    <p:sldId id="993" r:id="rId18"/>
    <p:sldId id="994" r:id="rId19"/>
    <p:sldId id="995" r:id="rId20"/>
    <p:sldId id="996" r:id="rId21"/>
    <p:sldId id="997" r:id="rId22"/>
    <p:sldId id="999" r:id="rId23"/>
    <p:sldId id="1000" r:id="rId24"/>
    <p:sldId id="1001" r:id="rId25"/>
    <p:sldId id="1002" r:id="rId26"/>
    <p:sldId id="1003" r:id="rId27"/>
    <p:sldId id="1004" r:id="rId28"/>
    <p:sldId id="1005" r:id="rId29"/>
    <p:sldId id="1006" r:id="rId30"/>
    <p:sldId id="1007" r:id="rId31"/>
    <p:sldId id="1008" r:id="rId32"/>
    <p:sldId id="1009" r:id="rId33"/>
    <p:sldId id="1010" r:id="rId34"/>
    <p:sldId id="1011" r:id="rId35"/>
    <p:sldId id="1012" r:id="rId36"/>
    <p:sldId id="1013" r:id="rId37"/>
    <p:sldId id="1014" r:id="rId38"/>
  </p:sldIdLst>
  <p:sldSz cx="12192000" cy="6858000"/>
  <p:notesSz cx="6858000" cy="9144000"/>
  <p:defaultTextStyle>
    <a:defPPr>
      <a:defRPr lang="zh-CN"/>
    </a:defPPr>
    <a:lvl1pPr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1pPr>
    <a:lvl2pPr marL="4572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2pPr>
    <a:lvl3pPr marL="9144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3pPr>
    <a:lvl4pPr marL="13716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4pPr>
    <a:lvl5pPr marL="18288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5pPr>
    <a:lvl6pPr marL="22860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6pPr>
    <a:lvl7pPr marL="27432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7pPr>
    <a:lvl8pPr marL="32004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8pPr>
    <a:lvl9pPr marL="36576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9pPr>
  </p:defaultTextStyle>
  <p:extLst>
    <p:ext uri="{EFAFB233-063F-42B5-8137-9DF3F51BA10A}">
      <p15:sldGuideLst xmlns="" xmlns:p15="http://schemas.microsoft.com/office/powerpoint/2012/main">
        <p15:guide id="1" orient="horz" pos="240" userDrawn="1">
          <p15:clr>
            <a:srgbClr val="A4A3A4"/>
          </p15:clr>
        </p15:guide>
        <p15:guide id="2" pos="240" userDrawn="1">
          <p15:clr>
            <a:srgbClr val="A4A3A4"/>
          </p15:clr>
        </p15:guide>
        <p15:guide id="3" orient="horz" pos="4080" userDrawn="1">
          <p15:clr>
            <a:srgbClr val="A4A3A4"/>
          </p15:clr>
        </p15:guide>
        <p15:guide id="4" pos="5328"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33CC"/>
    <a:srgbClr val="FF0066"/>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995" autoAdjust="0"/>
    <p:restoredTop sz="80660" autoAdjust="0"/>
  </p:normalViewPr>
  <p:slideViewPr>
    <p:cSldViewPr showGuides="1">
      <p:cViewPr varScale="1">
        <p:scale>
          <a:sx n="50" d="100"/>
          <a:sy n="50" d="100"/>
        </p:scale>
        <p:origin x="-112" y="-792"/>
      </p:cViewPr>
      <p:guideLst>
        <p:guide orient="horz" pos="240"/>
        <p:guide orient="horz" pos="4080"/>
        <p:guide pos="240"/>
        <p:guide pos="53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100"/>
    </p:cViewPr>
  </p:sorterViewPr>
  <p:notesViewPr>
    <p:cSldViewPr showGuides="1">
      <p:cViewPr>
        <p:scale>
          <a:sx n="100" d="100"/>
          <a:sy n="100" d="100"/>
        </p:scale>
        <p:origin x="-2028" y="3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 xmlns:a16="http://schemas.microsoft.com/office/drawing/2014/main" id="{E883AC51-688C-4E66-B5ED-8CBD7F1A9F5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endParaRPr lang="zh-CN" altLang="en-US"/>
          </a:p>
        </p:txBody>
      </p:sp>
      <p:sp>
        <p:nvSpPr>
          <p:cNvPr id="3" name="日期占位符 2">
            <a:extLst>
              <a:ext uri="{FF2B5EF4-FFF2-40B4-BE49-F238E27FC236}">
                <a16:creationId xmlns="" xmlns:a16="http://schemas.microsoft.com/office/drawing/2014/main" id="{C8EE7C8F-D604-4194-9B6E-2CA5B21D1F6E}"/>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fld id="{1E25F994-8EC6-4175-AFBC-4857C71AF522}" type="datetimeFigureOut">
              <a:rPr lang="zh-CN" altLang="en-US"/>
              <a:pPr>
                <a:defRPr/>
              </a:pPr>
              <a:t>20/12/9</a:t>
            </a:fld>
            <a:endParaRPr lang="zh-CN" altLang="en-US"/>
          </a:p>
        </p:txBody>
      </p:sp>
      <p:sp>
        <p:nvSpPr>
          <p:cNvPr id="4" name="页脚占位符 3">
            <a:extLst>
              <a:ext uri="{FF2B5EF4-FFF2-40B4-BE49-F238E27FC236}">
                <a16:creationId xmlns="" xmlns:a16="http://schemas.microsoft.com/office/drawing/2014/main" id="{264CD98F-0409-4A0E-8C39-4C5186873CA0}"/>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endParaRPr lang="zh-CN" altLang="en-US"/>
          </a:p>
        </p:txBody>
      </p:sp>
      <p:sp>
        <p:nvSpPr>
          <p:cNvPr id="5" name="灯片编号占位符 4">
            <a:extLst>
              <a:ext uri="{FF2B5EF4-FFF2-40B4-BE49-F238E27FC236}">
                <a16:creationId xmlns="" xmlns:a16="http://schemas.microsoft.com/office/drawing/2014/main" id="{67A230CC-55C6-4432-BE4F-32C8E208A7CE}"/>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0000"/>
              </a:lnSpc>
              <a:spcBef>
                <a:spcPct val="20000"/>
              </a:spcBef>
              <a:buClr>
                <a:schemeClr val="hlink"/>
              </a:buClr>
              <a:buSzPct val="60000"/>
              <a:buFont typeface="Wingdings" panose="05000000000000000000" pitchFamily="2" charset="2"/>
              <a:buChar char="n"/>
              <a:defRPr sz="1200">
                <a:effectLst>
                  <a:outerShdw blurRad="38100" dist="38100" dir="2700000" algn="tl">
                    <a:srgbClr val="C0C0C0"/>
                  </a:outerShdw>
                </a:effectLst>
                <a:ea typeface="楷体_GB2312" pitchFamily="49" charset="-122"/>
              </a:defRPr>
            </a:lvl1pPr>
          </a:lstStyle>
          <a:p>
            <a:pPr>
              <a:defRPr/>
            </a:pPr>
            <a:fld id="{3709B2CD-5DEE-44B0-9C45-A3F2244E93F8}" type="slidenum">
              <a:rPr lang="zh-CN" altLang="en-US"/>
              <a:pPr>
                <a:defRPr/>
              </a:pPr>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a:extLst>
              <a:ext uri="{FF2B5EF4-FFF2-40B4-BE49-F238E27FC236}">
                <a16:creationId xmlns="" xmlns:a16="http://schemas.microsoft.com/office/drawing/2014/main" id="{C3E6B446-9371-40E7-BEC1-3A5A201129E0}"/>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157699" name="Rectangle 3">
            <a:extLst>
              <a:ext uri="{FF2B5EF4-FFF2-40B4-BE49-F238E27FC236}">
                <a16:creationId xmlns="" xmlns:a16="http://schemas.microsoft.com/office/drawing/2014/main" id="{6BDFFD6A-4263-4D8A-93A6-E31F612E70D4}"/>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5124" name="Rectangle 4">
            <a:extLst>
              <a:ext uri="{FF2B5EF4-FFF2-40B4-BE49-F238E27FC236}">
                <a16:creationId xmlns="" xmlns:a16="http://schemas.microsoft.com/office/drawing/2014/main" id="{D5CE8D17-53D5-4805-9185-A780FA354399}"/>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701" name="Rectangle 5">
            <a:extLst>
              <a:ext uri="{FF2B5EF4-FFF2-40B4-BE49-F238E27FC236}">
                <a16:creationId xmlns="" xmlns:a16="http://schemas.microsoft.com/office/drawing/2014/main" id="{FD401584-EBD5-4C02-9F68-23D79E430BA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57702" name="Rectangle 6">
            <a:extLst>
              <a:ext uri="{FF2B5EF4-FFF2-40B4-BE49-F238E27FC236}">
                <a16:creationId xmlns="" xmlns:a16="http://schemas.microsoft.com/office/drawing/2014/main" id="{0A7792A5-7324-45A0-B90D-F732CB67A1A3}"/>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157703" name="Rectangle 7">
            <a:extLst>
              <a:ext uri="{FF2B5EF4-FFF2-40B4-BE49-F238E27FC236}">
                <a16:creationId xmlns="" xmlns:a16="http://schemas.microsoft.com/office/drawing/2014/main" id="{74797561-1F34-44D8-8057-1D8922D79CA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Arial" panose="020B0604020202020204" pitchFamily="34" charset="0"/>
              </a:defRPr>
            </a:lvl1pPr>
          </a:lstStyle>
          <a:p>
            <a:pPr>
              <a:defRPr/>
            </a:pPr>
            <a:fld id="{5551CA37-0A30-4E38-A1B0-061C8CA2A7FB}" type="slidenum">
              <a:rPr lang="en-US" altLang="zh-CN"/>
              <a:pPr>
                <a:defRPr/>
              </a:pPr>
              <a:t>‹#›</a:t>
            </a:fld>
            <a:endParaRPr lang="en-US" altLang="zh-CN"/>
          </a:p>
        </p:txBody>
      </p:sp>
    </p:spTree>
    <p:extLst>
      <p:ext uri="{BB962C8B-B14F-4D97-AF65-F5344CB8AC3E}">
        <p14:creationId xmlns:p14="http://schemas.microsoft.com/office/powerpoint/2010/main" val="34957339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a:extLst>
              <a:ext uri="{FF2B5EF4-FFF2-40B4-BE49-F238E27FC236}">
                <a16:creationId xmlns="" xmlns:a16="http://schemas.microsoft.com/office/drawing/2014/main" id="{D4E23E57-4423-4713-9806-27C5A86DD221}"/>
              </a:ext>
            </a:extLst>
          </p:cNvPr>
          <p:cNvSpPr>
            <a:spLocks noGrp="1" noRot="1" noChangeAspect="1" noChangeArrowheads="1" noTextEdit="1"/>
          </p:cNvSpPr>
          <p:nvPr>
            <p:ph type="sldImg"/>
          </p:nvPr>
        </p:nvSpPr>
        <p:spPr>
          <a:xfrm>
            <a:off x="381000" y="685800"/>
            <a:ext cx="6096000" cy="3429000"/>
          </a:xfrm>
          <a:ln/>
        </p:spPr>
      </p:sp>
      <p:sp>
        <p:nvSpPr>
          <p:cNvPr id="8195" name="备注占位符 2">
            <a:extLst>
              <a:ext uri="{FF2B5EF4-FFF2-40B4-BE49-F238E27FC236}">
                <a16:creationId xmlns="" xmlns:a16="http://schemas.microsoft.com/office/drawing/2014/main" id="{298E6E88-8BA2-48E4-8621-ADE7CC54758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dirty="0"/>
          </a:p>
        </p:txBody>
      </p:sp>
      <p:sp>
        <p:nvSpPr>
          <p:cNvPr id="8196" name="灯片编号占位符 3">
            <a:extLst>
              <a:ext uri="{FF2B5EF4-FFF2-40B4-BE49-F238E27FC236}">
                <a16:creationId xmlns="" xmlns:a16="http://schemas.microsoft.com/office/drawing/2014/main" id="{CFFFB75C-6057-4687-81B9-7E77CECA0E3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B20830D2-151C-47D8-8317-FD7B87C248B5}" type="slidenum">
              <a:rPr lang="en-US" altLang="zh-CN" smtClean="0"/>
              <a:pPr>
                <a:spcBef>
                  <a:spcPct val="0"/>
                </a:spcBef>
              </a:pPr>
              <a:t>1</a:t>
            </a:fld>
            <a:endParaRPr lang="en-US" altLang="zh-CN"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10</a:t>
            </a:fld>
            <a:endParaRPr lang="en-US" altLang="zh-CN" dirty="0"/>
          </a:p>
        </p:txBody>
      </p:sp>
    </p:spTree>
    <p:extLst>
      <p:ext uri="{BB962C8B-B14F-4D97-AF65-F5344CB8AC3E}">
        <p14:creationId xmlns:p14="http://schemas.microsoft.com/office/powerpoint/2010/main" val="37389296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11</a:t>
            </a:fld>
            <a:endParaRPr lang="en-US" altLang="zh-CN" dirty="0"/>
          </a:p>
        </p:txBody>
      </p:sp>
    </p:spTree>
    <p:extLst>
      <p:ext uri="{BB962C8B-B14F-4D97-AF65-F5344CB8AC3E}">
        <p14:creationId xmlns:p14="http://schemas.microsoft.com/office/powerpoint/2010/main" val="1037126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12</a:t>
            </a:fld>
            <a:endParaRPr lang="en-US" altLang="zh-CN" dirty="0"/>
          </a:p>
        </p:txBody>
      </p:sp>
    </p:spTree>
    <p:extLst>
      <p:ext uri="{BB962C8B-B14F-4D97-AF65-F5344CB8AC3E}">
        <p14:creationId xmlns:p14="http://schemas.microsoft.com/office/powerpoint/2010/main" val="2120737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13</a:t>
            </a:fld>
            <a:endParaRPr lang="en-US" altLang="zh-CN" dirty="0"/>
          </a:p>
        </p:txBody>
      </p:sp>
    </p:spTree>
    <p:extLst>
      <p:ext uri="{BB962C8B-B14F-4D97-AF65-F5344CB8AC3E}">
        <p14:creationId xmlns:p14="http://schemas.microsoft.com/office/powerpoint/2010/main" val="8585291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14</a:t>
            </a:fld>
            <a:endParaRPr lang="en-US" altLang="zh-CN" dirty="0"/>
          </a:p>
        </p:txBody>
      </p:sp>
    </p:spTree>
    <p:extLst>
      <p:ext uri="{BB962C8B-B14F-4D97-AF65-F5344CB8AC3E}">
        <p14:creationId xmlns:p14="http://schemas.microsoft.com/office/powerpoint/2010/main" val="6517089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15</a:t>
            </a:fld>
            <a:endParaRPr lang="en-US" altLang="zh-CN" dirty="0"/>
          </a:p>
        </p:txBody>
      </p:sp>
    </p:spTree>
    <p:extLst>
      <p:ext uri="{BB962C8B-B14F-4D97-AF65-F5344CB8AC3E}">
        <p14:creationId xmlns:p14="http://schemas.microsoft.com/office/powerpoint/2010/main" val="31742869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16</a:t>
            </a:fld>
            <a:endParaRPr lang="en-US" altLang="zh-CN" dirty="0"/>
          </a:p>
        </p:txBody>
      </p:sp>
    </p:spTree>
    <p:extLst>
      <p:ext uri="{BB962C8B-B14F-4D97-AF65-F5344CB8AC3E}">
        <p14:creationId xmlns:p14="http://schemas.microsoft.com/office/powerpoint/2010/main" val="10758184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17</a:t>
            </a:fld>
            <a:endParaRPr lang="en-US" altLang="zh-CN" dirty="0"/>
          </a:p>
        </p:txBody>
      </p:sp>
    </p:spTree>
    <p:extLst>
      <p:ext uri="{BB962C8B-B14F-4D97-AF65-F5344CB8AC3E}">
        <p14:creationId xmlns:p14="http://schemas.microsoft.com/office/powerpoint/2010/main" val="13860077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18</a:t>
            </a:fld>
            <a:endParaRPr lang="en-US" altLang="zh-CN" dirty="0"/>
          </a:p>
        </p:txBody>
      </p:sp>
    </p:spTree>
    <p:extLst>
      <p:ext uri="{BB962C8B-B14F-4D97-AF65-F5344CB8AC3E}">
        <p14:creationId xmlns:p14="http://schemas.microsoft.com/office/powerpoint/2010/main" val="35907761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19</a:t>
            </a:fld>
            <a:endParaRPr lang="en-US" altLang="zh-CN" dirty="0"/>
          </a:p>
        </p:txBody>
      </p:sp>
    </p:spTree>
    <p:extLst>
      <p:ext uri="{BB962C8B-B14F-4D97-AF65-F5344CB8AC3E}">
        <p14:creationId xmlns:p14="http://schemas.microsoft.com/office/powerpoint/2010/main" val="1395694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2</a:t>
            </a:fld>
            <a:endParaRPr lang="en-US" altLang="zh-CN"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20</a:t>
            </a:fld>
            <a:endParaRPr lang="en-US" altLang="zh-CN" dirty="0"/>
          </a:p>
        </p:txBody>
      </p:sp>
    </p:spTree>
    <p:extLst>
      <p:ext uri="{BB962C8B-B14F-4D97-AF65-F5344CB8AC3E}">
        <p14:creationId xmlns:p14="http://schemas.microsoft.com/office/powerpoint/2010/main" val="31484921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21</a:t>
            </a:fld>
            <a:endParaRPr lang="en-US" altLang="zh-CN" dirty="0"/>
          </a:p>
        </p:txBody>
      </p:sp>
    </p:spTree>
    <p:extLst>
      <p:ext uri="{BB962C8B-B14F-4D97-AF65-F5344CB8AC3E}">
        <p14:creationId xmlns:p14="http://schemas.microsoft.com/office/powerpoint/2010/main" val="9652926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22</a:t>
            </a:fld>
            <a:endParaRPr lang="en-US" altLang="zh-CN" dirty="0"/>
          </a:p>
        </p:txBody>
      </p:sp>
    </p:spTree>
    <p:extLst>
      <p:ext uri="{BB962C8B-B14F-4D97-AF65-F5344CB8AC3E}">
        <p14:creationId xmlns:p14="http://schemas.microsoft.com/office/powerpoint/2010/main" val="1891790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23</a:t>
            </a:fld>
            <a:endParaRPr lang="en-US" altLang="zh-CN" dirty="0"/>
          </a:p>
        </p:txBody>
      </p:sp>
    </p:spTree>
    <p:extLst>
      <p:ext uri="{BB962C8B-B14F-4D97-AF65-F5344CB8AC3E}">
        <p14:creationId xmlns:p14="http://schemas.microsoft.com/office/powerpoint/2010/main" val="9275984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24</a:t>
            </a:fld>
            <a:endParaRPr lang="en-US" altLang="zh-CN" dirty="0"/>
          </a:p>
        </p:txBody>
      </p:sp>
    </p:spTree>
    <p:extLst>
      <p:ext uri="{BB962C8B-B14F-4D97-AF65-F5344CB8AC3E}">
        <p14:creationId xmlns:p14="http://schemas.microsoft.com/office/powerpoint/2010/main" val="27901743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25</a:t>
            </a:fld>
            <a:endParaRPr lang="en-US" altLang="zh-CN" dirty="0"/>
          </a:p>
        </p:txBody>
      </p:sp>
    </p:spTree>
    <p:extLst>
      <p:ext uri="{BB962C8B-B14F-4D97-AF65-F5344CB8AC3E}">
        <p14:creationId xmlns:p14="http://schemas.microsoft.com/office/powerpoint/2010/main" val="18945099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26</a:t>
            </a:fld>
            <a:endParaRPr lang="en-US" altLang="zh-CN" dirty="0"/>
          </a:p>
        </p:txBody>
      </p:sp>
    </p:spTree>
    <p:extLst>
      <p:ext uri="{BB962C8B-B14F-4D97-AF65-F5344CB8AC3E}">
        <p14:creationId xmlns:p14="http://schemas.microsoft.com/office/powerpoint/2010/main" val="32345794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27</a:t>
            </a:fld>
            <a:endParaRPr lang="en-US" altLang="zh-CN" dirty="0"/>
          </a:p>
        </p:txBody>
      </p:sp>
    </p:spTree>
    <p:extLst>
      <p:ext uri="{BB962C8B-B14F-4D97-AF65-F5344CB8AC3E}">
        <p14:creationId xmlns:p14="http://schemas.microsoft.com/office/powerpoint/2010/main" val="39082862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28</a:t>
            </a:fld>
            <a:endParaRPr lang="en-US" altLang="zh-CN" dirty="0"/>
          </a:p>
        </p:txBody>
      </p:sp>
    </p:spTree>
    <p:extLst>
      <p:ext uri="{BB962C8B-B14F-4D97-AF65-F5344CB8AC3E}">
        <p14:creationId xmlns:p14="http://schemas.microsoft.com/office/powerpoint/2010/main" val="12242389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29</a:t>
            </a:fld>
            <a:endParaRPr lang="en-US" altLang="zh-CN" dirty="0"/>
          </a:p>
        </p:txBody>
      </p:sp>
    </p:spTree>
    <p:extLst>
      <p:ext uri="{BB962C8B-B14F-4D97-AF65-F5344CB8AC3E}">
        <p14:creationId xmlns:p14="http://schemas.microsoft.com/office/powerpoint/2010/main" val="1299890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3</a:t>
            </a:fld>
            <a:endParaRPr lang="en-US" altLang="zh-CN" dirty="0"/>
          </a:p>
        </p:txBody>
      </p:sp>
    </p:spTree>
    <p:extLst>
      <p:ext uri="{BB962C8B-B14F-4D97-AF65-F5344CB8AC3E}">
        <p14:creationId xmlns:p14="http://schemas.microsoft.com/office/powerpoint/2010/main" val="41356755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30</a:t>
            </a:fld>
            <a:endParaRPr lang="en-US" altLang="zh-CN" dirty="0"/>
          </a:p>
        </p:txBody>
      </p:sp>
    </p:spTree>
    <p:extLst>
      <p:ext uri="{BB962C8B-B14F-4D97-AF65-F5344CB8AC3E}">
        <p14:creationId xmlns:p14="http://schemas.microsoft.com/office/powerpoint/2010/main" val="31832769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31</a:t>
            </a:fld>
            <a:endParaRPr lang="en-US" altLang="zh-CN" dirty="0"/>
          </a:p>
        </p:txBody>
      </p:sp>
    </p:spTree>
    <p:extLst>
      <p:ext uri="{BB962C8B-B14F-4D97-AF65-F5344CB8AC3E}">
        <p14:creationId xmlns:p14="http://schemas.microsoft.com/office/powerpoint/2010/main" val="29451028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32</a:t>
            </a:fld>
            <a:endParaRPr lang="en-US" altLang="zh-CN" dirty="0"/>
          </a:p>
        </p:txBody>
      </p:sp>
    </p:spTree>
    <p:extLst>
      <p:ext uri="{BB962C8B-B14F-4D97-AF65-F5344CB8AC3E}">
        <p14:creationId xmlns:p14="http://schemas.microsoft.com/office/powerpoint/2010/main" val="18583402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33</a:t>
            </a:fld>
            <a:endParaRPr lang="en-US" altLang="zh-CN" dirty="0"/>
          </a:p>
        </p:txBody>
      </p:sp>
    </p:spTree>
    <p:extLst>
      <p:ext uri="{BB962C8B-B14F-4D97-AF65-F5344CB8AC3E}">
        <p14:creationId xmlns:p14="http://schemas.microsoft.com/office/powerpoint/2010/main" val="30252530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34</a:t>
            </a:fld>
            <a:endParaRPr lang="en-US" altLang="zh-CN" dirty="0"/>
          </a:p>
        </p:txBody>
      </p:sp>
    </p:spTree>
    <p:extLst>
      <p:ext uri="{BB962C8B-B14F-4D97-AF65-F5344CB8AC3E}">
        <p14:creationId xmlns:p14="http://schemas.microsoft.com/office/powerpoint/2010/main" val="26047277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35</a:t>
            </a:fld>
            <a:endParaRPr lang="en-US" altLang="zh-CN" dirty="0"/>
          </a:p>
        </p:txBody>
      </p:sp>
    </p:spTree>
    <p:extLst>
      <p:ext uri="{BB962C8B-B14F-4D97-AF65-F5344CB8AC3E}">
        <p14:creationId xmlns:p14="http://schemas.microsoft.com/office/powerpoint/2010/main" val="3669029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36</a:t>
            </a:fld>
            <a:endParaRPr lang="en-US" altLang="zh-CN" dirty="0"/>
          </a:p>
        </p:txBody>
      </p:sp>
    </p:spTree>
    <p:extLst>
      <p:ext uri="{BB962C8B-B14F-4D97-AF65-F5344CB8AC3E}">
        <p14:creationId xmlns:p14="http://schemas.microsoft.com/office/powerpoint/2010/main" val="23766171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37</a:t>
            </a:fld>
            <a:endParaRPr lang="en-US" altLang="zh-CN" dirty="0"/>
          </a:p>
        </p:txBody>
      </p:sp>
    </p:spTree>
    <p:extLst>
      <p:ext uri="{BB962C8B-B14F-4D97-AF65-F5344CB8AC3E}">
        <p14:creationId xmlns:p14="http://schemas.microsoft.com/office/powerpoint/2010/main" val="3834609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4</a:t>
            </a:fld>
            <a:endParaRPr lang="en-US" altLang="zh-CN" dirty="0"/>
          </a:p>
        </p:txBody>
      </p:sp>
    </p:spTree>
    <p:extLst>
      <p:ext uri="{BB962C8B-B14F-4D97-AF65-F5344CB8AC3E}">
        <p14:creationId xmlns:p14="http://schemas.microsoft.com/office/powerpoint/2010/main" val="1804894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5</a:t>
            </a:fld>
            <a:endParaRPr lang="en-US" altLang="zh-CN" dirty="0"/>
          </a:p>
        </p:txBody>
      </p:sp>
    </p:spTree>
    <p:extLst>
      <p:ext uri="{BB962C8B-B14F-4D97-AF65-F5344CB8AC3E}">
        <p14:creationId xmlns:p14="http://schemas.microsoft.com/office/powerpoint/2010/main" val="503906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6</a:t>
            </a:fld>
            <a:endParaRPr lang="en-US" altLang="zh-CN" dirty="0"/>
          </a:p>
        </p:txBody>
      </p:sp>
    </p:spTree>
    <p:extLst>
      <p:ext uri="{BB962C8B-B14F-4D97-AF65-F5344CB8AC3E}">
        <p14:creationId xmlns:p14="http://schemas.microsoft.com/office/powerpoint/2010/main" val="502717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7</a:t>
            </a:fld>
            <a:endParaRPr lang="en-US" altLang="zh-CN" dirty="0"/>
          </a:p>
        </p:txBody>
      </p:sp>
    </p:spTree>
    <p:extLst>
      <p:ext uri="{BB962C8B-B14F-4D97-AF65-F5344CB8AC3E}">
        <p14:creationId xmlns:p14="http://schemas.microsoft.com/office/powerpoint/2010/main" val="690027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8</a:t>
            </a:fld>
            <a:endParaRPr lang="en-US" altLang="zh-CN" dirty="0"/>
          </a:p>
        </p:txBody>
      </p:sp>
    </p:spTree>
    <p:extLst>
      <p:ext uri="{BB962C8B-B14F-4D97-AF65-F5344CB8AC3E}">
        <p14:creationId xmlns:p14="http://schemas.microsoft.com/office/powerpoint/2010/main" val="2255049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幻灯片图像占位符 1">
            <a:extLst>
              <a:ext uri="{FF2B5EF4-FFF2-40B4-BE49-F238E27FC236}">
                <a16:creationId xmlns="" xmlns:a16="http://schemas.microsoft.com/office/drawing/2014/main" id="{D04BA8A9-847C-47F0-9702-4D132BD48796}"/>
              </a:ext>
            </a:extLst>
          </p:cNvPr>
          <p:cNvSpPr>
            <a:spLocks noGrp="1" noRot="1" noChangeAspect="1" noChangeArrowheads="1" noTextEdit="1"/>
          </p:cNvSpPr>
          <p:nvPr>
            <p:ph type="sldImg"/>
          </p:nvPr>
        </p:nvSpPr>
        <p:spPr>
          <a:xfrm>
            <a:off x="381000" y="685800"/>
            <a:ext cx="6096000" cy="3429000"/>
          </a:xfrm>
          <a:ln/>
        </p:spPr>
      </p:sp>
      <p:sp>
        <p:nvSpPr>
          <p:cNvPr id="296963" name="备注占位符 2">
            <a:extLst>
              <a:ext uri="{FF2B5EF4-FFF2-40B4-BE49-F238E27FC236}">
                <a16:creationId xmlns="" xmlns:a16="http://schemas.microsoft.com/office/drawing/2014/main" id="{EFB2BC4A-A4BC-4AD5-9E85-DA50CD4E0A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64" name="灯片编号占位符 3">
            <a:extLst>
              <a:ext uri="{FF2B5EF4-FFF2-40B4-BE49-F238E27FC236}">
                <a16:creationId xmlns="" xmlns:a16="http://schemas.microsoft.com/office/drawing/2014/main" id="{6129C007-4F16-404C-821F-1CFE5CF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AA354F5-9F2A-408E-A5BF-BB1F97B06DBD}" type="slidenum">
              <a:rPr lang="en-US" altLang="zh-CN" smtClean="0"/>
              <a:pPr>
                <a:spcBef>
                  <a:spcPct val="0"/>
                </a:spcBef>
              </a:pPr>
              <a:t>9</a:t>
            </a:fld>
            <a:endParaRPr lang="en-US" altLang="zh-CN" dirty="0"/>
          </a:p>
        </p:txBody>
      </p:sp>
    </p:spTree>
    <p:extLst>
      <p:ext uri="{BB962C8B-B14F-4D97-AF65-F5344CB8AC3E}">
        <p14:creationId xmlns:p14="http://schemas.microsoft.com/office/powerpoint/2010/main" val="1626501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4" name="标题 13"/>
          <p:cNvSpPr>
            <a:spLocks noGrp="1"/>
          </p:cNvSpPr>
          <p:nvPr>
            <p:ph type="ctrTitle"/>
          </p:nvPr>
        </p:nvSpPr>
        <p:spPr>
          <a:xfrm>
            <a:off x="1910080" y="359898"/>
            <a:ext cx="9875520" cy="1472184"/>
          </a:xfrm>
        </p:spPr>
        <p:txBody>
          <a:bodyPr anchor="b"/>
          <a:lstStyle>
            <a:lvl1pPr algn="l">
              <a:defRPr/>
            </a:lvl1pPr>
            <a:extLst/>
          </a:lstStyle>
          <a:p>
            <a:r>
              <a:rPr lang="zh-CN" altLang="en-US" dirty="0"/>
              <a:t>单击此处编辑母版标题样式</a:t>
            </a:r>
            <a:endParaRPr lang="en-US" dirty="0"/>
          </a:p>
        </p:txBody>
      </p:sp>
      <p:sp>
        <p:nvSpPr>
          <p:cNvPr id="22" name="副标题 21"/>
          <p:cNvSpPr>
            <a:spLocks noGrp="1"/>
          </p:cNvSpPr>
          <p:nvPr>
            <p:ph type="subTitle" idx="1"/>
          </p:nvPr>
        </p:nvSpPr>
        <p:spPr>
          <a:xfrm>
            <a:off x="1910080" y="1850064"/>
            <a:ext cx="9875520" cy="1752600"/>
          </a:xfrm>
        </p:spPr>
        <p:txBody>
          <a:bodyPr tIns="0"/>
          <a:lstStyle>
            <a:lvl1pPr marL="27431" indent="0" algn="l">
              <a:buNone/>
              <a:defRPr sz="2600">
                <a:solidFill>
                  <a:schemeClr val="tx2">
                    <a:shade val="30000"/>
                    <a:satMod val="150000"/>
                  </a:schemeClr>
                </a:solidFill>
              </a:defRPr>
            </a:lvl1pPr>
            <a:lvl2pPr marL="457189" indent="0" algn="ctr">
              <a:buNone/>
            </a:lvl2pPr>
            <a:lvl3pPr marL="914377" indent="0" algn="ctr">
              <a:buNone/>
            </a:lvl3pPr>
            <a:lvl4pPr marL="1371566" indent="0" algn="ctr">
              <a:buNone/>
            </a:lvl4pPr>
            <a:lvl5pPr marL="1828754" indent="0" algn="ctr">
              <a:buNone/>
            </a:lvl5pPr>
            <a:lvl6pPr marL="2285943" indent="0" algn="ctr">
              <a:buNone/>
            </a:lvl6pPr>
            <a:lvl7pPr marL="2743131" indent="0" algn="ctr">
              <a:buNone/>
            </a:lvl7pPr>
            <a:lvl8pPr marL="3200320" indent="0" algn="ctr">
              <a:buNone/>
            </a:lvl8pPr>
            <a:lvl9pPr marL="3657509" indent="0" algn="ctr">
              <a:buNone/>
            </a:lvl9pPr>
            <a:extLst/>
          </a:lstStyle>
          <a:p>
            <a:r>
              <a:rPr lang="zh-CN" altLang="en-US" dirty="0"/>
              <a:t>单击此处编辑母版副标题样式</a:t>
            </a:r>
            <a:endParaRPr lang="en-US" dirty="0"/>
          </a:p>
        </p:txBody>
      </p:sp>
      <p:sp>
        <p:nvSpPr>
          <p:cNvPr id="4" name="日期占位符 23">
            <a:extLst>
              <a:ext uri="{FF2B5EF4-FFF2-40B4-BE49-F238E27FC236}">
                <a16:creationId xmlns="" xmlns:a16="http://schemas.microsoft.com/office/drawing/2014/main" id="{16251C18-17EE-4CDF-BB09-32382271EB28}"/>
              </a:ext>
            </a:extLst>
          </p:cNvPr>
          <p:cNvSpPr>
            <a:spLocks noGrp="1"/>
          </p:cNvSpPr>
          <p:nvPr>
            <p:ph type="dt" sz="half" idx="10"/>
          </p:nvPr>
        </p:nvSpPr>
        <p:spPr/>
        <p:txBody>
          <a:bodyPr/>
          <a:lstStyle>
            <a:lvl1pPr>
              <a:defRPr/>
            </a:lvl1pPr>
          </a:lstStyle>
          <a:p>
            <a:pPr>
              <a:defRPr/>
            </a:pPr>
            <a:fld id="{7DC47E67-AE31-4590-836A-8D4A4F5A39AF}" type="datetime1">
              <a:rPr lang="zh-CN" altLang="en-US"/>
              <a:pPr>
                <a:defRPr/>
              </a:pPr>
              <a:t>20/12/9</a:t>
            </a:fld>
            <a:endParaRPr lang="en-US" altLang="zh-CN"/>
          </a:p>
        </p:txBody>
      </p:sp>
      <p:sp>
        <p:nvSpPr>
          <p:cNvPr id="5" name="页脚占位符 9">
            <a:extLst>
              <a:ext uri="{FF2B5EF4-FFF2-40B4-BE49-F238E27FC236}">
                <a16:creationId xmlns="" xmlns:a16="http://schemas.microsoft.com/office/drawing/2014/main" id="{F02F744D-A6D9-445D-AB48-31202D998B3D}"/>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 xmlns:a16="http://schemas.microsoft.com/office/drawing/2014/main" id="{9D3B1784-B7CA-4C44-AC6E-56DE73F27878}"/>
              </a:ext>
            </a:extLst>
          </p:cNvPr>
          <p:cNvSpPr>
            <a:spLocks noGrp="1"/>
          </p:cNvSpPr>
          <p:nvPr>
            <p:ph type="sldNum" sz="quarter" idx="12"/>
          </p:nvPr>
        </p:nvSpPr>
        <p:spPr/>
        <p:txBody>
          <a:bodyPr/>
          <a:lstStyle>
            <a:lvl1pPr>
              <a:defRPr/>
            </a:lvl1pPr>
          </a:lstStyle>
          <a:p>
            <a:pPr>
              <a:defRPr/>
            </a:pPr>
            <a:fld id="{64D3F32A-6E4A-46C1-AEAA-C13DB58A2776}" type="slidenum">
              <a:rPr lang="en-US" altLang="zh-CN"/>
              <a:pPr>
                <a:defRPr/>
              </a:pPr>
              <a:t>‹#›</a:t>
            </a:fld>
            <a:endParaRPr lang="en-US" altLang="zh-CN"/>
          </a:p>
        </p:txBody>
      </p:sp>
    </p:spTree>
    <p:extLst>
      <p:ext uri="{BB962C8B-B14F-4D97-AF65-F5344CB8AC3E}">
        <p14:creationId xmlns:p14="http://schemas.microsoft.com/office/powerpoint/2010/main" val="3123562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a:extLst>
              <a:ext uri="{FF2B5EF4-FFF2-40B4-BE49-F238E27FC236}">
                <a16:creationId xmlns="" xmlns:a16="http://schemas.microsoft.com/office/drawing/2014/main" id="{D91C7232-5337-46CB-B947-47DD1B5C01A0}"/>
              </a:ext>
            </a:extLst>
          </p:cNvPr>
          <p:cNvSpPr>
            <a:spLocks noGrp="1"/>
          </p:cNvSpPr>
          <p:nvPr>
            <p:ph type="dt" sz="half" idx="10"/>
          </p:nvPr>
        </p:nvSpPr>
        <p:spPr/>
        <p:txBody>
          <a:bodyPr/>
          <a:lstStyle>
            <a:lvl1pPr>
              <a:defRPr/>
            </a:lvl1pPr>
          </a:lstStyle>
          <a:p>
            <a:pPr>
              <a:defRPr/>
            </a:pPr>
            <a:fld id="{CDA318AF-1D5D-4324-850C-BF522FBDCCA2}" type="datetime1">
              <a:rPr lang="zh-CN" altLang="en-US"/>
              <a:pPr>
                <a:defRPr/>
              </a:pPr>
              <a:t>20/12/9</a:t>
            </a:fld>
            <a:endParaRPr lang="en-US" altLang="zh-CN"/>
          </a:p>
        </p:txBody>
      </p:sp>
      <p:sp>
        <p:nvSpPr>
          <p:cNvPr id="5" name="页脚占位符 9">
            <a:extLst>
              <a:ext uri="{FF2B5EF4-FFF2-40B4-BE49-F238E27FC236}">
                <a16:creationId xmlns="" xmlns:a16="http://schemas.microsoft.com/office/drawing/2014/main" id="{B8F7E7A0-5082-4D52-B6CC-A863D825463A}"/>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 xmlns:a16="http://schemas.microsoft.com/office/drawing/2014/main" id="{DCDEE931-9C8B-4FF6-9153-4A70BA99366F}"/>
              </a:ext>
            </a:extLst>
          </p:cNvPr>
          <p:cNvSpPr>
            <a:spLocks noGrp="1"/>
          </p:cNvSpPr>
          <p:nvPr>
            <p:ph type="sldNum" sz="quarter" idx="12"/>
          </p:nvPr>
        </p:nvSpPr>
        <p:spPr/>
        <p:txBody>
          <a:bodyPr/>
          <a:lstStyle>
            <a:lvl1pPr>
              <a:defRPr/>
            </a:lvl1pPr>
          </a:lstStyle>
          <a:p>
            <a:pPr>
              <a:defRPr/>
            </a:pPr>
            <a:fld id="{5295A87D-E379-4637-873A-127FCC0E006D}" type="slidenum">
              <a:rPr lang="en-US" altLang="zh-CN"/>
              <a:pPr>
                <a:defRPr/>
              </a:pPr>
              <a:t>‹#›</a:t>
            </a:fld>
            <a:endParaRPr lang="en-US" altLang="zh-CN"/>
          </a:p>
        </p:txBody>
      </p:sp>
    </p:spTree>
    <p:extLst>
      <p:ext uri="{BB962C8B-B14F-4D97-AF65-F5344CB8AC3E}">
        <p14:creationId xmlns:p14="http://schemas.microsoft.com/office/powerpoint/2010/main" val="3009028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144000" y="274644"/>
            <a:ext cx="2438400" cy="5851525"/>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1524000" y="274645"/>
            <a:ext cx="7416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a:extLst>
              <a:ext uri="{FF2B5EF4-FFF2-40B4-BE49-F238E27FC236}">
                <a16:creationId xmlns="" xmlns:a16="http://schemas.microsoft.com/office/drawing/2014/main" id="{266CB83E-C799-4311-A670-D4B15FDDA255}"/>
              </a:ext>
            </a:extLst>
          </p:cNvPr>
          <p:cNvSpPr>
            <a:spLocks noGrp="1"/>
          </p:cNvSpPr>
          <p:nvPr>
            <p:ph type="dt" sz="half" idx="10"/>
          </p:nvPr>
        </p:nvSpPr>
        <p:spPr/>
        <p:txBody>
          <a:bodyPr/>
          <a:lstStyle>
            <a:lvl1pPr>
              <a:defRPr/>
            </a:lvl1pPr>
          </a:lstStyle>
          <a:p>
            <a:pPr>
              <a:defRPr/>
            </a:pPr>
            <a:fld id="{B5B402B8-D633-4B6F-880E-EF2604551498}" type="datetime1">
              <a:rPr lang="zh-CN" altLang="en-US"/>
              <a:pPr>
                <a:defRPr/>
              </a:pPr>
              <a:t>20/12/9</a:t>
            </a:fld>
            <a:endParaRPr lang="en-US" altLang="zh-CN"/>
          </a:p>
        </p:txBody>
      </p:sp>
      <p:sp>
        <p:nvSpPr>
          <p:cNvPr id="5" name="页脚占位符 9">
            <a:extLst>
              <a:ext uri="{FF2B5EF4-FFF2-40B4-BE49-F238E27FC236}">
                <a16:creationId xmlns="" xmlns:a16="http://schemas.microsoft.com/office/drawing/2014/main" id="{6D4E4523-9B0F-4FFE-9625-F9A236BB6956}"/>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 xmlns:a16="http://schemas.microsoft.com/office/drawing/2014/main" id="{07DB27D6-6F95-4E23-A7EB-C924335A4EAA}"/>
              </a:ext>
            </a:extLst>
          </p:cNvPr>
          <p:cNvSpPr>
            <a:spLocks noGrp="1"/>
          </p:cNvSpPr>
          <p:nvPr>
            <p:ph type="sldNum" sz="quarter" idx="12"/>
          </p:nvPr>
        </p:nvSpPr>
        <p:spPr/>
        <p:txBody>
          <a:bodyPr/>
          <a:lstStyle>
            <a:lvl1pPr>
              <a:defRPr/>
            </a:lvl1pPr>
          </a:lstStyle>
          <a:p>
            <a:pPr>
              <a:defRPr/>
            </a:pPr>
            <a:fld id="{44DAD4C1-9BF7-4C5D-AA4F-16EEDF9FBC4C}" type="slidenum">
              <a:rPr lang="en-US" altLang="zh-CN"/>
              <a:pPr>
                <a:defRPr/>
              </a:pPr>
              <a:t>‹#›</a:t>
            </a:fld>
            <a:endParaRPr lang="en-US" altLang="zh-CN"/>
          </a:p>
        </p:txBody>
      </p:sp>
    </p:spTree>
    <p:extLst>
      <p:ext uri="{BB962C8B-B14F-4D97-AF65-F5344CB8AC3E}">
        <p14:creationId xmlns:p14="http://schemas.microsoft.com/office/powerpoint/2010/main" val="2531753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endParaRPr lang="en-US" dirty="0"/>
          </a:p>
        </p:txBody>
      </p:sp>
      <p:sp>
        <p:nvSpPr>
          <p:cNvPr id="3" name="内容占位符 2"/>
          <p:cNvSpPr>
            <a:spLocks noGrp="1"/>
          </p:cNvSpPr>
          <p:nvPr>
            <p:ph idx="1"/>
          </p:nvPr>
        </p:nvSpPr>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日期占位符 23">
            <a:extLst>
              <a:ext uri="{FF2B5EF4-FFF2-40B4-BE49-F238E27FC236}">
                <a16:creationId xmlns="" xmlns:a16="http://schemas.microsoft.com/office/drawing/2014/main" id="{E2B1F938-D3D9-42FA-A39B-BEEFC4132441}"/>
              </a:ext>
            </a:extLst>
          </p:cNvPr>
          <p:cNvSpPr>
            <a:spLocks noGrp="1"/>
          </p:cNvSpPr>
          <p:nvPr>
            <p:ph type="dt" sz="half" idx="10"/>
          </p:nvPr>
        </p:nvSpPr>
        <p:spPr/>
        <p:txBody>
          <a:bodyPr/>
          <a:lstStyle>
            <a:lvl1pPr>
              <a:defRPr/>
            </a:lvl1pPr>
          </a:lstStyle>
          <a:p>
            <a:pPr>
              <a:defRPr/>
            </a:pPr>
            <a:fld id="{34BC14B7-B50F-45B3-B4B3-85320D547330}" type="datetime1">
              <a:rPr lang="zh-CN" altLang="en-US"/>
              <a:pPr>
                <a:defRPr/>
              </a:pPr>
              <a:t>20/12/9</a:t>
            </a:fld>
            <a:endParaRPr lang="en-US" altLang="zh-CN"/>
          </a:p>
        </p:txBody>
      </p:sp>
      <p:sp>
        <p:nvSpPr>
          <p:cNvPr id="5" name="页脚占位符 9">
            <a:extLst>
              <a:ext uri="{FF2B5EF4-FFF2-40B4-BE49-F238E27FC236}">
                <a16:creationId xmlns="" xmlns:a16="http://schemas.microsoft.com/office/drawing/2014/main" id="{320FDC37-69ED-4F72-A8CA-781A568C80DE}"/>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 xmlns:a16="http://schemas.microsoft.com/office/drawing/2014/main" id="{49659208-B437-4A8A-97F0-83D212783F24}"/>
              </a:ext>
            </a:extLst>
          </p:cNvPr>
          <p:cNvSpPr>
            <a:spLocks noGrp="1"/>
          </p:cNvSpPr>
          <p:nvPr>
            <p:ph type="sldNum" sz="quarter" idx="12"/>
          </p:nvPr>
        </p:nvSpPr>
        <p:spPr/>
        <p:txBody>
          <a:bodyPr/>
          <a:lstStyle>
            <a:lvl1pPr>
              <a:defRPr/>
            </a:lvl1pPr>
          </a:lstStyle>
          <a:p>
            <a:pPr>
              <a:defRPr/>
            </a:pPr>
            <a:fld id="{C5BF1541-83C3-4E7E-9C94-B2948ECC0CCB}" type="slidenum">
              <a:rPr lang="en-US" altLang="zh-CN"/>
              <a:pPr>
                <a:defRPr/>
              </a:pPr>
              <a:t>‹#›</a:t>
            </a:fld>
            <a:endParaRPr lang="en-US" altLang="zh-CN"/>
          </a:p>
        </p:txBody>
      </p:sp>
    </p:spTree>
    <p:extLst>
      <p:ext uri="{BB962C8B-B14F-4D97-AF65-F5344CB8AC3E}">
        <p14:creationId xmlns:p14="http://schemas.microsoft.com/office/powerpoint/2010/main" val="3239797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lang="zh-CN" altLang="en-US"/>
              <a:t>单击此处编辑母版标题样式</a:t>
            </a:r>
            <a:endParaRPr lang="en-US"/>
          </a:p>
        </p:txBody>
      </p:sp>
      <p:sp>
        <p:nvSpPr>
          <p:cNvPr id="3" name="文本占位符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zh-CN" altLang="en-US"/>
              <a:t>单击此处编辑母版文本样式</a:t>
            </a:r>
          </a:p>
        </p:txBody>
      </p:sp>
      <p:sp>
        <p:nvSpPr>
          <p:cNvPr id="4" name="日期占位符 23">
            <a:extLst>
              <a:ext uri="{FF2B5EF4-FFF2-40B4-BE49-F238E27FC236}">
                <a16:creationId xmlns="" xmlns:a16="http://schemas.microsoft.com/office/drawing/2014/main" id="{40ACDE1F-E631-4A13-B861-ED123FD77AA7}"/>
              </a:ext>
            </a:extLst>
          </p:cNvPr>
          <p:cNvSpPr>
            <a:spLocks noGrp="1"/>
          </p:cNvSpPr>
          <p:nvPr>
            <p:ph type="dt" sz="half" idx="10"/>
          </p:nvPr>
        </p:nvSpPr>
        <p:spPr/>
        <p:txBody>
          <a:bodyPr/>
          <a:lstStyle>
            <a:lvl1pPr>
              <a:defRPr/>
            </a:lvl1pPr>
          </a:lstStyle>
          <a:p>
            <a:pPr>
              <a:defRPr/>
            </a:pPr>
            <a:fld id="{C5DEED56-D2E8-41E0-AE89-AC10D72EF573}" type="datetime1">
              <a:rPr lang="zh-CN" altLang="en-US"/>
              <a:pPr>
                <a:defRPr/>
              </a:pPr>
              <a:t>20/12/9</a:t>
            </a:fld>
            <a:endParaRPr lang="en-US" altLang="zh-CN"/>
          </a:p>
        </p:txBody>
      </p:sp>
      <p:sp>
        <p:nvSpPr>
          <p:cNvPr id="5" name="页脚占位符 9">
            <a:extLst>
              <a:ext uri="{FF2B5EF4-FFF2-40B4-BE49-F238E27FC236}">
                <a16:creationId xmlns="" xmlns:a16="http://schemas.microsoft.com/office/drawing/2014/main" id="{405304BC-FF49-4C85-93E0-2C871F706CC7}"/>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 xmlns:a16="http://schemas.microsoft.com/office/drawing/2014/main" id="{A7C4B9BD-11EA-414B-AEFD-683FEED8FB76}"/>
              </a:ext>
            </a:extLst>
          </p:cNvPr>
          <p:cNvSpPr>
            <a:spLocks noGrp="1"/>
          </p:cNvSpPr>
          <p:nvPr>
            <p:ph type="sldNum" sz="quarter" idx="12"/>
          </p:nvPr>
        </p:nvSpPr>
        <p:spPr/>
        <p:txBody>
          <a:bodyPr/>
          <a:lstStyle>
            <a:lvl1pPr>
              <a:defRPr/>
            </a:lvl1pPr>
          </a:lstStyle>
          <a:p>
            <a:pPr>
              <a:defRPr/>
            </a:pPr>
            <a:fld id="{8B4E1F65-1710-40C5-BB4C-781C0D47EF86}" type="slidenum">
              <a:rPr lang="en-US" altLang="zh-CN"/>
              <a:pPr>
                <a:defRPr/>
              </a:pPr>
              <a:t>‹#›</a:t>
            </a:fld>
            <a:endParaRPr lang="en-US" altLang="zh-CN"/>
          </a:p>
        </p:txBody>
      </p:sp>
    </p:spTree>
    <p:extLst>
      <p:ext uri="{BB962C8B-B14F-4D97-AF65-F5344CB8AC3E}">
        <p14:creationId xmlns:p14="http://schemas.microsoft.com/office/powerpoint/2010/main" val="62147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914144" y="274320"/>
            <a:ext cx="9997440" cy="1143000"/>
          </a:xfrm>
        </p:spPr>
        <p:txBody>
          <a:bodyPr/>
          <a:lstStyle/>
          <a:p>
            <a:r>
              <a:rPr lang="zh-CN" altLang="en-US"/>
              <a:t>单击此处编辑母版标题样式</a:t>
            </a:r>
            <a:endParaRPr lang="en-US"/>
          </a:p>
        </p:txBody>
      </p:sp>
      <p:sp>
        <p:nvSpPr>
          <p:cNvPr id="3" name="内容占位符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23">
            <a:extLst>
              <a:ext uri="{FF2B5EF4-FFF2-40B4-BE49-F238E27FC236}">
                <a16:creationId xmlns="" xmlns:a16="http://schemas.microsoft.com/office/drawing/2014/main" id="{3DC746EE-E152-498C-8F22-222D12988D6C}"/>
              </a:ext>
            </a:extLst>
          </p:cNvPr>
          <p:cNvSpPr>
            <a:spLocks noGrp="1"/>
          </p:cNvSpPr>
          <p:nvPr>
            <p:ph type="dt" sz="half" idx="10"/>
          </p:nvPr>
        </p:nvSpPr>
        <p:spPr/>
        <p:txBody>
          <a:bodyPr/>
          <a:lstStyle>
            <a:lvl1pPr>
              <a:defRPr/>
            </a:lvl1pPr>
          </a:lstStyle>
          <a:p>
            <a:pPr>
              <a:defRPr/>
            </a:pPr>
            <a:fld id="{5EA208EE-42D1-4E69-94F6-490B0DB3D9F3}" type="datetime1">
              <a:rPr lang="zh-CN" altLang="en-US"/>
              <a:pPr>
                <a:defRPr/>
              </a:pPr>
              <a:t>20/12/9</a:t>
            </a:fld>
            <a:endParaRPr lang="en-US" altLang="zh-CN"/>
          </a:p>
        </p:txBody>
      </p:sp>
      <p:sp>
        <p:nvSpPr>
          <p:cNvPr id="6" name="页脚占位符 9">
            <a:extLst>
              <a:ext uri="{FF2B5EF4-FFF2-40B4-BE49-F238E27FC236}">
                <a16:creationId xmlns="" xmlns:a16="http://schemas.microsoft.com/office/drawing/2014/main" id="{6E636885-6EB7-468C-8A87-E5266B261DE2}"/>
              </a:ext>
            </a:extLst>
          </p:cNvPr>
          <p:cNvSpPr>
            <a:spLocks noGrp="1"/>
          </p:cNvSpPr>
          <p:nvPr>
            <p:ph type="ftr" sz="quarter" idx="11"/>
          </p:nvPr>
        </p:nvSpPr>
        <p:spPr/>
        <p:txBody>
          <a:bodyPr/>
          <a:lstStyle>
            <a:lvl1pPr>
              <a:defRPr/>
            </a:lvl1pPr>
          </a:lstStyle>
          <a:p>
            <a:pPr>
              <a:defRPr/>
            </a:pPr>
            <a:r>
              <a:rPr lang="en-US" altLang="zh-CN"/>
              <a:t>合同法</a:t>
            </a:r>
          </a:p>
        </p:txBody>
      </p:sp>
      <p:sp>
        <p:nvSpPr>
          <p:cNvPr id="7" name="灯片编号占位符 21">
            <a:extLst>
              <a:ext uri="{FF2B5EF4-FFF2-40B4-BE49-F238E27FC236}">
                <a16:creationId xmlns="" xmlns:a16="http://schemas.microsoft.com/office/drawing/2014/main" id="{145E471B-5EF5-4A0E-A7FF-A2C01D829EDA}"/>
              </a:ext>
            </a:extLst>
          </p:cNvPr>
          <p:cNvSpPr>
            <a:spLocks noGrp="1"/>
          </p:cNvSpPr>
          <p:nvPr>
            <p:ph type="sldNum" sz="quarter" idx="12"/>
          </p:nvPr>
        </p:nvSpPr>
        <p:spPr/>
        <p:txBody>
          <a:bodyPr/>
          <a:lstStyle>
            <a:lvl1pPr>
              <a:defRPr/>
            </a:lvl1pPr>
          </a:lstStyle>
          <a:p>
            <a:pPr>
              <a:defRPr/>
            </a:pPr>
            <a:fld id="{94BA1F43-78B1-4019-B0EE-CAEE27EB549D}" type="slidenum">
              <a:rPr lang="en-US" altLang="zh-CN"/>
              <a:pPr>
                <a:defRPr/>
              </a:pPr>
              <a:t>‹#›</a:t>
            </a:fld>
            <a:endParaRPr lang="en-US" altLang="zh-CN"/>
          </a:p>
        </p:txBody>
      </p:sp>
    </p:spTree>
    <p:extLst>
      <p:ext uri="{BB962C8B-B14F-4D97-AF65-F5344CB8AC3E}">
        <p14:creationId xmlns:p14="http://schemas.microsoft.com/office/powerpoint/2010/main" val="1757735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5160336"/>
            <a:ext cx="10972800" cy="1143000"/>
          </a:xfrm>
        </p:spPr>
        <p:txBody>
          <a:bodyPr/>
          <a:lstStyle>
            <a:lvl1pPr algn="ctr">
              <a:defRPr sz="4500" b="1" cap="none" baseline="0"/>
            </a:lvl1pPr>
            <a:extLst/>
          </a:lstStyle>
          <a:p>
            <a:r>
              <a:rPr lang="zh-CN" altLang="en-US"/>
              <a:t>单击此处编辑母版标题样式</a:t>
            </a:r>
            <a:endParaRPr lang="en-US"/>
          </a:p>
        </p:txBody>
      </p:sp>
      <p:sp>
        <p:nvSpPr>
          <p:cNvPr id="3" name="文本占位符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6"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4" name="文本占位符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6"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5" name="内容占位符 4"/>
          <p:cNvSpPr>
            <a:spLocks noGrp="1"/>
          </p:cNvSpPr>
          <p:nvPr>
            <p:ph sz="quarter" idx="2"/>
          </p:nvPr>
        </p:nvSpPr>
        <p:spPr>
          <a:xfrm>
            <a:off x="609600" y="969336"/>
            <a:ext cx="5364480" cy="4114800"/>
          </a:xfrm>
          <a:ln w="10795">
            <a:solidFill>
              <a:schemeClr val="bg1"/>
            </a:solidFill>
            <a:prstDash val="dash"/>
            <a:miter lim="800000"/>
          </a:ln>
        </p:spPr>
        <p:txBody>
          <a:bodyPr/>
          <a:lstStyle>
            <a:lvl1pPr marL="393182" indent="-274313">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内容占位符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82" indent="-274313">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23">
            <a:extLst>
              <a:ext uri="{FF2B5EF4-FFF2-40B4-BE49-F238E27FC236}">
                <a16:creationId xmlns="" xmlns:a16="http://schemas.microsoft.com/office/drawing/2014/main" id="{8227D421-5EA2-440C-892C-7D2835BC3A6F}"/>
              </a:ext>
            </a:extLst>
          </p:cNvPr>
          <p:cNvSpPr>
            <a:spLocks noGrp="1"/>
          </p:cNvSpPr>
          <p:nvPr>
            <p:ph type="dt" sz="half" idx="10"/>
          </p:nvPr>
        </p:nvSpPr>
        <p:spPr/>
        <p:txBody>
          <a:bodyPr/>
          <a:lstStyle>
            <a:lvl1pPr>
              <a:defRPr/>
            </a:lvl1pPr>
          </a:lstStyle>
          <a:p>
            <a:pPr>
              <a:defRPr/>
            </a:pPr>
            <a:fld id="{50DCC797-13F5-4BFB-9A6B-CFAA295CBD01}" type="datetime1">
              <a:rPr lang="zh-CN" altLang="en-US"/>
              <a:pPr>
                <a:defRPr/>
              </a:pPr>
              <a:t>20/12/9</a:t>
            </a:fld>
            <a:endParaRPr lang="en-US" altLang="zh-CN"/>
          </a:p>
        </p:txBody>
      </p:sp>
      <p:sp>
        <p:nvSpPr>
          <p:cNvPr id="8" name="页脚占位符 9">
            <a:extLst>
              <a:ext uri="{FF2B5EF4-FFF2-40B4-BE49-F238E27FC236}">
                <a16:creationId xmlns="" xmlns:a16="http://schemas.microsoft.com/office/drawing/2014/main" id="{AB2B31E4-69A8-457E-958D-31529F6EC347}"/>
              </a:ext>
            </a:extLst>
          </p:cNvPr>
          <p:cNvSpPr>
            <a:spLocks noGrp="1"/>
          </p:cNvSpPr>
          <p:nvPr>
            <p:ph type="ftr" sz="quarter" idx="11"/>
          </p:nvPr>
        </p:nvSpPr>
        <p:spPr/>
        <p:txBody>
          <a:bodyPr/>
          <a:lstStyle>
            <a:lvl1pPr>
              <a:defRPr/>
            </a:lvl1pPr>
          </a:lstStyle>
          <a:p>
            <a:pPr>
              <a:defRPr/>
            </a:pPr>
            <a:r>
              <a:rPr lang="en-US" altLang="zh-CN"/>
              <a:t>合同法</a:t>
            </a:r>
          </a:p>
        </p:txBody>
      </p:sp>
      <p:sp>
        <p:nvSpPr>
          <p:cNvPr id="9" name="灯片编号占位符 21">
            <a:extLst>
              <a:ext uri="{FF2B5EF4-FFF2-40B4-BE49-F238E27FC236}">
                <a16:creationId xmlns="" xmlns:a16="http://schemas.microsoft.com/office/drawing/2014/main" id="{75B02176-9FDE-4CC1-95E1-C30DF387DD6C}"/>
              </a:ext>
            </a:extLst>
          </p:cNvPr>
          <p:cNvSpPr>
            <a:spLocks noGrp="1"/>
          </p:cNvSpPr>
          <p:nvPr>
            <p:ph type="sldNum" sz="quarter" idx="12"/>
          </p:nvPr>
        </p:nvSpPr>
        <p:spPr/>
        <p:txBody>
          <a:bodyPr/>
          <a:lstStyle>
            <a:lvl1pPr>
              <a:defRPr/>
            </a:lvl1pPr>
          </a:lstStyle>
          <a:p>
            <a:pPr>
              <a:defRPr/>
            </a:pPr>
            <a:fld id="{B27DB455-3643-4A87-920D-DDE0F71C97C1}" type="slidenum">
              <a:rPr lang="en-US" altLang="zh-CN"/>
              <a:pPr>
                <a:defRPr/>
              </a:pPr>
              <a:t>‹#›</a:t>
            </a:fld>
            <a:endParaRPr lang="en-US" altLang="zh-CN"/>
          </a:p>
        </p:txBody>
      </p:sp>
    </p:spTree>
    <p:extLst>
      <p:ext uri="{BB962C8B-B14F-4D97-AF65-F5344CB8AC3E}">
        <p14:creationId xmlns:p14="http://schemas.microsoft.com/office/powerpoint/2010/main" val="2155309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914144" y="274320"/>
            <a:ext cx="9997440" cy="1143000"/>
          </a:xfrm>
        </p:spPr>
        <p:txBody>
          <a:bodyPr/>
          <a:lstStyle/>
          <a:p>
            <a:r>
              <a:rPr lang="zh-CN" altLang="en-US"/>
              <a:t>单击此处编辑母版标题样式</a:t>
            </a:r>
            <a:endParaRPr lang="en-US"/>
          </a:p>
        </p:txBody>
      </p:sp>
      <p:sp>
        <p:nvSpPr>
          <p:cNvPr id="3" name="日期占位符 23">
            <a:extLst>
              <a:ext uri="{FF2B5EF4-FFF2-40B4-BE49-F238E27FC236}">
                <a16:creationId xmlns="" xmlns:a16="http://schemas.microsoft.com/office/drawing/2014/main" id="{68B2C1AD-446F-42B0-84CF-1892848354D7}"/>
              </a:ext>
            </a:extLst>
          </p:cNvPr>
          <p:cNvSpPr>
            <a:spLocks noGrp="1"/>
          </p:cNvSpPr>
          <p:nvPr>
            <p:ph type="dt" sz="half" idx="10"/>
          </p:nvPr>
        </p:nvSpPr>
        <p:spPr/>
        <p:txBody>
          <a:bodyPr/>
          <a:lstStyle>
            <a:lvl1pPr>
              <a:defRPr/>
            </a:lvl1pPr>
          </a:lstStyle>
          <a:p>
            <a:pPr>
              <a:defRPr/>
            </a:pPr>
            <a:fld id="{E5BF5594-C058-43B3-B8DA-3D4A682EB2DD}" type="datetime1">
              <a:rPr lang="zh-CN" altLang="en-US"/>
              <a:pPr>
                <a:defRPr/>
              </a:pPr>
              <a:t>20/12/9</a:t>
            </a:fld>
            <a:endParaRPr lang="en-US" altLang="zh-CN"/>
          </a:p>
        </p:txBody>
      </p:sp>
      <p:sp>
        <p:nvSpPr>
          <p:cNvPr id="4" name="页脚占位符 9">
            <a:extLst>
              <a:ext uri="{FF2B5EF4-FFF2-40B4-BE49-F238E27FC236}">
                <a16:creationId xmlns="" xmlns:a16="http://schemas.microsoft.com/office/drawing/2014/main" id="{AAC1DF90-78F9-43A5-BD67-54BE0179DFA6}"/>
              </a:ext>
            </a:extLst>
          </p:cNvPr>
          <p:cNvSpPr>
            <a:spLocks noGrp="1"/>
          </p:cNvSpPr>
          <p:nvPr>
            <p:ph type="ftr" sz="quarter" idx="11"/>
          </p:nvPr>
        </p:nvSpPr>
        <p:spPr/>
        <p:txBody>
          <a:bodyPr/>
          <a:lstStyle>
            <a:lvl1pPr>
              <a:defRPr/>
            </a:lvl1pPr>
          </a:lstStyle>
          <a:p>
            <a:pPr>
              <a:defRPr/>
            </a:pPr>
            <a:r>
              <a:rPr lang="en-US" altLang="zh-CN"/>
              <a:t>合同法</a:t>
            </a:r>
          </a:p>
        </p:txBody>
      </p:sp>
      <p:sp>
        <p:nvSpPr>
          <p:cNvPr id="5" name="灯片编号占位符 21">
            <a:extLst>
              <a:ext uri="{FF2B5EF4-FFF2-40B4-BE49-F238E27FC236}">
                <a16:creationId xmlns="" xmlns:a16="http://schemas.microsoft.com/office/drawing/2014/main" id="{E03D5767-E039-41AF-A462-2EFD55868BAB}"/>
              </a:ext>
            </a:extLst>
          </p:cNvPr>
          <p:cNvSpPr>
            <a:spLocks noGrp="1"/>
          </p:cNvSpPr>
          <p:nvPr>
            <p:ph type="sldNum" sz="quarter" idx="12"/>
          </p:nvPr>
        </p:nvSpPr>
        <p:spPr/>
        <p:txBody>
          <a:bodyPr/>
          <a:lstStyle>
            <a:lvl1pPr>
              <a:defRPr/>
            </a:lvl1pPr>
          </a:lstStyle>
          <a:p>
            <a:pPr>
              <a:defRPr/>
            </a:pPr>
            <a:fld id="{B5A58255-38B2-4D32-9E4A-D30401898141}" type="slidenum">
              <a:rPr lang="en-US" altLang="zh-CN"/>
              <a:pPr>
                <a:defRPr/>
              </a:pPr>
              <a:t>‹#›</a:t>
            </a:fld>
            <a:endParaRPr lang="en-US" altLang="zh-CN"/>
          </a:p>
        </p:txBody>
      </p:sp>
    </p:spTree>
    <p:extLst>
      <p:ext uri="{BB962C8B-B14F-4D97-AF65-F5344CB8AC3E}">
        <p14:creationId xmlns:p14="http://schemas.microsoft.com/office/powerpoint/2010/main" val="981560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05C0012A-EBE6-4AE3-9D6B-694C7B622B1F}"/>
              </a:ext>
            </a:extLst>
          </p:cNvPr>
          <p:cNvSpPr/>
          <p:nvPr/>
        </p:nvSpPr>
        <p:spPr>
          <a:xfrm>
            <a:off x="1352549" y="0"/>
            <a:ext cx="10839451"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3" name="矩形 2">
            <a:extLst>
              <a:ext uri="{FF2B5EF4-FFF2-40B4-BE49-F238E27FC236}">
                <a16:creationId xmlns="" xmlns:a16="http://schemas.microsoft.com/office/drawing/2014/main" id="{A7A80285-0D56-4396-AE67-BEA6AF203468}"/>
              </a:ext>
            </a:extLst>
          </p:cNvPr>
          <p:cNvSpPr/>
          <p:nvPr/>
        </p:nvSpPr>
        <p:spPr bwMode="invGray">
          <a:xfrm>
            <a:off x="1352551" y="0"/>
            <a:ext cx="9683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4" name="日期占位符 1">
            <a:extLst>
              <a:ext uri="{FF2B5EF4-FFF2-40B4-BE49-F238E27FC236}">
                <a16:creationId xmlns="" xmlns:a16="http://schemas.microsoft.com/office/drawing/2014/main" id="{6ABF2008-92FA-41AF-8110-F606E416A63F}"/>
              </a:ext>
            </a:extLst>
          </p:cNvPr>
          <p:cNvSpPr>
            <a:spLocks noGrp="1"/>
          </p:cNvSpPr>
          <p:nvPr>
            <p:ph type="dt" sz="half" idx="10"/>
          </p:nvPr>
        </p:nvSpPr>
        <p:spPr/>
        <p:txBody>
          <a:bodyPr/>
          <a:lstStyle>
            <a:lvl1pPr>
              <a:defRPr/>
            </a:lvl1pPr>
            <a:extLst/>
          </a:lstStyle>
          <a:p>
            <a:pPr>
              <a:defRPr/>
            </a:pPr>
            <a:fld id="{A2C75652-AB4F-4D30-B3C7-0B3BD5EF0DF1}" type="datetime1">
              <a:rPr lang="zh-CN" altLang="en-US"/>
              <a:pPr>
                <a:defRPr/>
              </a:pPr>
              <a:t>20/12/9</a:t>
            </a:fld>
            <a:endParaRPr lang="en-US" altLang="zh-CN"/>
          </a:p>
        </p:txBody>
      </p:sp>
      <p:sp>
        <p:nvSpPr>
          <p:cNvPr id="5" name="页脚占位符 2">
            <a:extLst>
              <a:ext uri="{FF2B5EF4-FFF2-40B4-BE49-F238E27FC236}">
                <a16:creationId xmlns="" xmlns:a16="http://schemas.microsoft.com/office/drawing/2014/main" id="{EB320DF6-42E7-4298-AC5C-162F36271FFF}"/>
              </a:ext>
            </a:extLst>
          </p:cNvPr>
          <p:cNvSpPr>
            <a:spLocks noGrp="1"/>
          </p:cNvSpPr>
          <p:nvPr>
            <p:ph type="ftr" sz="quarter" idx="11"/>
          </p:nvPr>
        </p:nvSpPr>
        <p:spPr/>
        <p:txBody>
          <a:bodyPr/>
          <a:lstStyle>
            <a:lvl1pPr>
              <a:defRPr/>
            </a:lvl1pPr>
            <a:extLst/>
          </a:lstStyle>
          <a:p>
            <a:pPr>
              <a:defRPr/>
            </a:pPr>
            <a:r>
              <a:rPr lang="en-US" altLang="zh-CN"/>
              <a:t>合同法</a:t>
            </a:r>
          </a:p>
        </p:txBody>
      </p:sp>
      <p:sp>
        <p:nvSpPr>
          <p:cNvPr id="6" name="灯片编号占位符 3">
            <a:extLst>
              <a:ext uri="{FF2B5EF4-FFF2-40B4-BE49-F238E27FC236}">
                <a16:creationId xmlns="" xmlns:a16="http://schemas.microsoft.com/office/drawing/2014/main" id="{2FF5BF29-0C2B-4E0B-A487-CB56532CCC97}"/>
              </a:ext>
            </a:extLst>
          </p:cNvPr>
          <p:cNvSpPr>
            <a:spLocks noGrp="1"/>
          </p:cNvSpPr>
          <p:nvPr>
            <p:ph type="sldNum" sz="quarter" idx="12"/>
          </p:nvPr>
        </p:nvSpPr>
        <p:spPr/>
        <p:txBody>
          <a:bodyPr/>
          <a:lstStyle>
            <a:lvl1pPr>
              <a:defRPr/>
            </a:lvl1pPr>
          </a:lstStyle>
          <a:p>
            <a:pPr>
              <a:defRPr/>
            </a:pPr>
            <a:fld id="{13D9A61E-032B-42A2-BFAC-C533CCAD7A46}" type="slidenum">
              <a:rPr lang="en-US" altLang="zh-CN"/>
              <a:pPr>
                <a:defRPr/>
              </a:pPr>
              <a:t>‹#›</a:t>
            </a:fld>
            <a:endParaRPr lang="en-US" altLang="zh-CN"/>
          </a:p>
        </p:txBody>
      </p:sp>
    </p:spTree>
    <p:extLst>
      <p:ext uri="{BB962C8B-B14F-4D97-AF65-F5344CB8AC3E}">
        <p14:creationId xmlns:p14="http://schemas.microsoft.com/office/powerpoint/2010/main" val="2412706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lang="zh-CN" altLang="en-US"/>
              <a:t>单击此处编辑母版标题样式</a:t>
            </a:r>
            <a:endParaRPr lang="en-US"/>
          </a:p>
        </p:txBody>
      </p:sp>
      <p:sp>
        <p:nvSpPr>
          <p:cNvPr id="3" name="文本占位符 2"/>
          <p:cNvSpPr>
            <a:spLocks noGrp="1"/>
          </p:cNvSpPr>
          <p:nvPr>
            <p:ph type="body" idx="2"/>
          </p:nvPr>
        </p:nvSpPr>
        <p:spPr>
          <a:xfrm>
            <a:off x="609600" y="1406964"/>
            <a:ext cx="5080000" cy="698500"/>
          </a:xfrm>
        </p:spPr>
        <p:txBody>
          <a:bodyPr/>
          <a:lstStyle>
            <a:lvl1pPr marL="45719"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zh-CN" altLang="en-US"/>
              <a:t>单击此处编辑母版文本样式</a:t>
            </a:r>
          </a:p>
        </p:txBody>
      </p:sp>
      <p:sp>
        <p:nvSpPr>
          <p:cNvPr id="4" name="内容占位符 3"/>
          <p:cNvSpPr>
            <a:spLocks noGrp="1"/>
          </p:cNvSpPr>
          <p:nvPr>
            <p:ph sz="half" idx="1"/>
          </p:nvPr>
        </p:nvSpPr>
        <p:spPr>
          <a:xfrm>
            <a:off x="609600" y="2133603"/>
            <a:ext cx="10871200" cy="3992563"/>
          </a:xfrm>
        </p:spPr>
        <p:txBody>
          <a:bodyPr/>
          <a:lstStyle>
            <a:lvl1pPr>
              <a:defRPr sz="3200"/>
            </a:lvl1pPr>
            <a:lvl2pPr>
              <a:defRPr sz="2800"/>
            </a:lvl2pPr>
            <a:lvl3pPr>
              <a:defRPr sz="2400"/>
            </a:lvl3pPr>
            <a:lvl4pPr>
              <a:defRPr sz="2000"/>
            </a:lvl4pPr>
            <a:lvl5pPr>
              <a:defRPr sz="20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23">
            <a:extLst>
              <a:ext uri="{FF2B5EF4-FFF2-40B4-BE49-F238E27FC236}">
                <a16:creationId xmlns="" xmlns:a16="http://schemas.microsoft.com/office/drawing/2014/main" id="{EEA8F1B0-8148-4FDC-8DBF-FCF21F05E63A}"/>
              </a:ext>
            </a:extLst>
          </p:cNvPr>
          <p:cNvSpPr>
            <a:spLocks noGrp="1"/>
          </p:cNvSpPr>
          <p:nvPr>
            <p:ph type="dt" sz="half" idx="10"/>
          </p:nvPr>
        </p:nvSpPr>
        <p:spPr/>
        <p:txBody>
          <a:bodyPr/>
          <a:lstStyle>
            <a:lvl1pPr>
              <a:defRPr/>
            </a:lvl1pPr>
          </a:lstStyle>
          <a:p>
            <a:pPr>
              <a:defRPr/>
            </a:pPr>
            <a:fld id="{A1E0B854-A519-4721-8E58-939473437224}" type="datetime1">
              <a:rPr lang="zh-CN" altLang="en-US"/>
              <a:pPr>
                <a:defRPr/>
              </a:pPr>
              <a:t>20/12/9</a:t>
            </a:fld>
            <a:endParaRPr lang="en-US" altLang="zh-CN"/>
          </a:p>
        </p:txBody>
      </p:sp>
      <p:sp>
        <p:nvSpPr>
          <p:cNvPr id="6" name="页脚占位符 9">
            <a:extLst>
              <a:ext uri="{FF2B5EF4-FFF2-40B4-BE49-F238E27FC236}">
                <a16:creationId xmlns="" xmlns:a16="http://schemas.microsoft.com/office/drawing/2014/main" id="{301BD63B-6318-4DB0-81DF-4B6640522B22}"/>
              </a:ext>
            </a:extLst>
          </p:cNvPr>
          <p:cNvSpPr>
            <a:spLocks noGrp="1"/>
          </p:cNvSpPr>
          <p:nvPr>
            <p:ph type="ftr" sz="quarter" idx="11"/>
          </p:nvPr>
        </p:nvSpPr>
        <p:spPr/>
        <p:txBody>
          <a:bodyPr/>
          <a:lstStyle>
            <a:lvl1pPr>
              <a:defRPr/>
            </a:lvl1pPr>
          </a:lstStyle>
          <a:p>
            <a:pPr>
              <a:defRPr/>
            </a:pPr>
            <a:r>
              <a:rPr lang="en-US" altLang="zh-CN"/>
              <a:t>合同法</a:t>
            </a:r>
          </a:p>
        </p:txBody>
      </p:sp>
      <p:sp>
        <p:nvSpPr>
          <p:cNvPr id="7" name="灯片编号占位符 21">
            <a:extLst>
              <a:ext uri="{FF2B5EF4-FFF2-40B4-BE49-F238E27FC236}">
                <a16:creationId xmlns="" xmlns:a16="http://schemas.microsoft.com/office/drawing/2014/main" id="{33710FDE-0757-46AD-A58E-5DB807751507}"/>
              </a:ext>
            </a:extLst>
          </p:cNvPr>
          <p:cNvSpPr>
            <a:spLocks noGrp="1"/>
          </p:cNvSpPr>
          <p:nvPr>
            <p:ph type="sldNum" sz="quarter" idx="12"/>
          </p:nvPr>
        </p:nvSpPr>
        <p:spPr/>
        <p:txBody>
          <a:bodyPr/>
          <a:lstStyle>
            <a:lvl1pPr>
              <a:defRPr/>
            </a:lvl1pPr>
          </a:lstStyle>
          <a:p>
            <a:pPr>
              <a:defRPr/>
            </a:pPr>
            <a:fld id="{24F9ACC4-B0E0-4119-989C-0A732F7FB376}" type="slidenum">
              <a:rPr lang="en-US" altLang="zh-CN"/>
              <a:pPr>
                <a:defRPr/>
              </a:pPr>
              <a:t>‹#›</a:t>
            </a:fld>
            <a:endParaRPr lang="en-US" altLang="zh-CN"/>
          </a:p>
        </p:txBody>
      </p:sp>
    </p:spTree>
    <p:extLst>
      <p:ext uri="{BB962C8B-B14F-4D97-AF65-F5344CB8AC3E}">
        <p14:creationId xmlns:p14="http://schemas.microsoft.com/office/powerpoint/2010/main" val="206869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矩形 4">
            <a:extLst>
              <a:ext uri="{FF2B5EF4-FFF2-40B4-BE49-F238E27FC236}">
                <a16:creationId xmlns="" xmlns:a16="http://schemas.microsoft.com/office/drawing/2014/main" id="{8F52C2CC-297E-4304-B4FB-C5208A2CCDC7}"/>
              </a:ext>
            </a:extLst>
          </p:cNvPr>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57" eaLnBrk="1" hangingPunct="1">
              <a:lnSpc>
                <a:spcPts val="3000"/>
              </a:lnSpc>
              <a:spcBef>
                <a:spcPts val="600"/>
              </a:spcBef>
              <a:buClr>
                <a:schemeClr val="accent1"/>
              </a:buClr>
              <a:buSzPct val="80000"/>
              <a:buFont typeface="Wingdings 2"/>
              <a:buNone/>
              <a:defRPr/>
            </a:pPr>
            <a:endParaRPr lang="en-US" sz="3200">
              <a:solidFill>
                <a:schemeClr val="tx1"/>
              </a:solidFill>
              <a:effectLst>
                <a:outerShdw blurRad="38100" dist="38100" dir="2700000" algn="tl">
                  <a:srgbClr val="000000">
                    <a:alpha val="43137"/>
                  </a:srgbClr>
                </a:outerShdw>
              </a:effectLst>
              <a:latin typeface="+mn-lt"/>
              <a:ea typeface="+mn-ea"/>
            </a:endParaRPr>
          </a:p>
        </p:txBody>
      </p:sp>
      <p:sp>
        <p:nvSpPr>
          <p:cNvPr id="6" name="流程图: 过程 5">
            <a:extLst>
              <a:ext uri="{FF2B5EF4-FFF2-40B4-BE49-F238E27FC236}">
                <a16:creationId xmlns="" xmlns:a16="http://schemas.microsoft.com/office/drawing/2014/main" id="{EA22F953-F327-47FE-8A6D-9E2E50CB9893}"/>
              </a:ext>
            </a:extLst>
          </p:cNvPr>
          <p:cNvSpPr/>
          <p:nvPr/>
        </p:nvSpPr>
        <p:spPr>
          <a:xfrm rot="19468671">
            <a:off x="528639" y="954092"/>
            <a:ext cx="9144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7" name="流程图: 过程 6">
            <a:extLst>
              <a:ext uri="{FF2B5EF4-FFF2-40B4-BE49-F238E27FC236}">
                <a16:creationId xmlns="" xmlns:a16="http://schemas.microsoft.com/office/drawing/2014/main" id="{65AB0E67-D296-48D7-9F4C-A560420D8C1E}"/>
              </a:ext>
            </a:extLst>
          </p:cNvPr>
          <p:cNvSpPr/>
          <p:nvPr/>
        </p:nvSpPr>
        <p:spPr>
          <a:xfrm rot="2103354" flipH="1">
            <a:off x="6672265" y="936625"/>
            <a:ext cx="865187"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2" name="标题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lang="zh-CN" altLang="en-US"/>
              <a:t>单击此处编辑母版标题样式</a:t>
            </a:r>
            <a:endParaRPr lang="en-US"/>
          </a:p>
        </p:txBody>
      </p:sp>
      <p:sp>
        <p:nvSpPr>
          <p:cNvPr id="3" name="图片占位符 2"/>
          <p:cNvSpPr>
            <a:spLocks noGrp="1"/>
          </p:cNvSpPr>
          <p:nvPr>
            <p:ph type="pic" idx="1"/>
          </p:nvPr>
        </p:nvSpPr>
        <p:spPr>
          <a:xfrm>
            <a:off x="1117600" y="1143008"/>
            <a:ext cx="58928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zh-CN" altLang="en-US" noProof="0"/>
              <a:t>单击图标添加图片</a:t>
            </a:r>
            <a:endParaRPr lang="en-US" noProof="0" dirty="0"/>
          </a:p>
        </p:txBody>
      </p:sp>
      <p:sp>
        <p:nvSpPr>
          <p:cNvPr id="4" name="文本占位符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zh-CN" altLang="en-US"/>
              <a:t>单击此处编辑母版文本样式</a:t>
            </a:r>
          </a:p>
        </p:txBody>
      </p:sp>
      <p:sp>
        <p:nvSpPr>
          <p:cNvPr id="8" name="日期占位符 4">
            <a:extLst>
              <a:ext uri="{FF2B5EF4-FFF2-40B4-BE49-F238E27FC236}">
                <a16:creationId xmlns="" xmlns:a16="http://schemas.microsoft.com/office/drawing/2014/main" id="{33DEFF85-1167-4F30-BE03-E5CE9E3D6221}"/>
              </a:ext>
            </a:extLst>
          </p:cNvPr>
          <p:cNvSpPr>
            <a:spLocks noGrp="1"/>
          </p:cNvSpPr>
          <p:nvPr>
            <p:ph type="dt" sz="half" idx="10"/>
          </p:nvPr>
        </p:nvSpPr>
        <p:spPr/>
        <p:txBody>
          <a:bodyPr/>
          <a:lstStyle>
            <a:lvl1pPr>
              <a:defRPr/>
            </a:lvl1pPr>
            <a:extLst/>
          </a:lstStyle>
          <a:p>
            <a:pPr>
              <a:defRPr/>
            </a:pPr>
            <a:fld id="{B9A8886B-1ADB-43D8-9E3E-BC9A57E1F011}" type="datetime1">
              <a:rPr lang="zh-CN" altLang="en-US"/>
              <a:pPr>
                <a:defRPr/>
              </a:pPr>
              <a:t>20/12/9</a:t>
            </a:fld>
            <a:endParaRPr lang="en-US" altLang="zh-CN"/>
          </a:p>
        </p:txBody>
      </p:sp>
      <p:sp>
        <p:nvSpPr>
          <p:cNvPr id="9" name="页脚占位符 5">
            <a:extLst>
              <a:ext uri="{FF2B5EF4-FFF2-40B4-BE49-F238E27FC236}">
                <a16:creationId xmlns="" xmlns:a16="http://schemas.microsoft.com/office/drawing/2014/main" id="{BD945BB2-0F4A-4EA9-8E79-30E981BB6A95}"/>
              </a:ext>
            </a:extLst>
          </p:cNvPr>
          <p:cNvSpPr>
            <a:spLocks noGrp="1"/>
          </p:cNvSpPr>
          <p:nvPr>
            <p:ph type="ftr" sz="quarter" idx="11"/>
          </p:nvPr>
        </p:nvSpPr>
        <p:spPr/>
        <p:txBody>
          <a:bodyPr/>
          <a:lstStyle>
            <a:lvl1pPr>
              <a:defRPr/>
            </a:lvl1pPr>
            <a:extLst/>
          </a:lstStyle>
          <a:p>
            <a:pPr>
              <a:defRPr/>
            </a:pPr>
            <a:r>
              <a:rPr lang="en-US" altLang="zh-CN"/>
              <a:t>合同法</a:t>
            </a:r>
          </a:p>
        </p:txBody>
      </p:sp>
      <p:sp>
        <p:nvSpPr>
          <p:cNvPr id="10" name="灯片编号占位符 6">
            <a:extLst>
              <a:ext uri="{FF2B5EF4-FFF2-40B4-BE49-F238E27FC236}">
                <a16:creationId xmlns="" xmlns:a16="http://schemas.microsoft.com/office/drawing/2014/main" id="{D905645D-917C-4B1D-BAD2-A944A304AD6D}"/>
              </a:ext>
            </a:extLst>
          </p:cNvPr>
          <p:cNvSpPr>
            <a:spLocks noGrp="1"/>
          </p:cNvSpPr>
          <p:nvPr>
            <p:ph type="sldNum" sz="quarter" idx="12"/>
          </p:nvPr>
        </p:nvSpPr>
        <p:spPr/>
        <p:txBody>
          <a:bodyPr/>
          <a:lstStyle>
            <a:lvl1pPr>
              <a:defRPr/>
            </a:lvl1pPr>
          </a:lstStyle>
          <a:p>
            <a:pPr>
              <a:defRPr/>
            </a:pPr>
            <a:fld id="{2B1F07A9-50EF-4A11-9EC4-A4C0299F5586}" type="slidenum">
              <a:rPr lang="en-US" altLang="zh-CN"/>
              <a:pPr>
                <a:defRPr/>
              </a:pPr>
              <a:t>‹#›</a:t>
            </a:fld>
            <a:endParaRPr lang="en-US" altLang="zh-CN"/>
          </a:p>
        </p:txBody>
      </p:sp>
    </p:spTree>
    <p:extLst>
      <p:ext uri="{BB962C8B-B14F-4D97-AF65-F5344CB8AC3E}">
        <p14:creationId xmlns:p14="http://schemas.microsoft.com/office/powerpoint/2010/main" val="19042734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饼形 6">
            <a:extLst>
              <a:ext uri="{FF2B5EF4-FFF2-40B4-BE49-F238E27FC236}">
                <a16:creationId xmlns="" xmlns:a16="http://schemas.microsoft.com/office/drawing/2014/main" id="{5E7A9471-798E-4AB4-96D2-6BCFA2261BE9}"/>
              </a:ext>
            </a:extLst>
          </p:cNvPr>
          <p:cNvSpPr/>
          <p:nvPr/>
        </p:nvSpPr>
        <p:spPr>
          <a:xfrm>
            <a:off x="-1087437" y="-815975"/>
            <a:ext cx="2184401"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8" name="椭圆 7">
            <a:extLst>
              <a:ext uri="{FF2B5EF4-FFF2-40B4-BE49-F238E27FC236}">
                <a16:creationId xmlns="" xmlns:a16="http://schemas.microsoft.com/office/drawing/2014/main" id="{8F366CE5-C02A-47E0-B59C-1B193B8CA3A1}"/>
              </a:ext>
            </a:extLst>
          </p:cNvPr>
          <p:cNvSpPr/>
          <p:nvPr/>
        </p:nvSpPr>
        <p:spPr>
          <a:xfrm>
            <a:off x="223839" y="20641"/>
            <a:ext cx="2271712"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11" name="同心圆 10">
            <a:extLst>
              <a:ext uri="{FF2B5EF4-FFF2-40B4-BE49-F238E27FC236}">
                <a16:creationId xmlns="" xmlns:a16="http://schemas.microsoft.com/office/drawing/2014/main" id="{2158F102-75D6-4177-A97E-3B33C59AD35D}"/>
              </a:ext>
            </a:extLst>
          </p:cNvPr>
          <p:cNvSpPr/>
          <p:nvPr/>
        </p:nvSpPr>
        <p:spPr>
          <a:xfrm rot="2315675">
            <a:off x="243843"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12" name="矩形 11">
            <a:extLst>
              <a:ext uri="{FF2B5EF4-FFF2-40B4-BE49-F238E27FC236}">
                <a16:creationId xmlns="" xmlns:a16="http://schemas.microsoft.com/office/drawing/2014/main" id="{7E6F5753-BAA1-47D9-BA23-20A3D564CA0E}"/>
              </a:ext>
            </a:extLst>
          </p:cNvPr>
          <p:cNvSpPr/>
          <p:nvPr/>
        </p:nvSpPr>
        <p:spPr>
          <a:xfrm>
            <a:off x="1350964" y="0"/>
            <a:ext cx="1084103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5" name="标题占位符 4">
            <a:extLst>
              <a:ext uri="{FF2B5EF4-FFF2-40B4-BE49-F238E27FC236}">
                <a16:creationId xmlns="" xmlns:a16="http://schemas.microsoft.com/office/drawing/2014/main" id="{4CB37EFC-6E9B-432E-A771-03C82EB447F3}"/>
              </a:ext>
            </a:extLst>
          </p:cNvPr>
          <p:cNvSpPr>
            <a:spLocks noGrp="1"/>
          </p:cNvSpPr>
          <p:nvPr>
            <p:ph type="title"/>
          </p:nvPr>
        </p:nvSpPr>
        <p:spPr>
          <a:xfrm>
            <a:off x="1912939" y="274638"/>
            <a:ext cx="9999663" cy="1143000"/>
          </a:xfrm>
          <a:prstGeom prst="rect">
            <a:avLst/>
          </a:prstGeom>
        </p:spPr>
        <p:txBody>
          <a:bodyPr anchor="ctr">
            <a:normAutofit/>
          </a:bodyPr>
          <a:lstStyle/>
          <a:p>
            <a:r>
              <a:rPr lang="zh-CN" altLang="en-US" dirty="0"/>
              <a:t>单击此处编辑母版标题样式</a:t>
            </a:r>
            <a:endParaRPr lang="en-US" dirty="0"/>
          </a:p>
        </p:txBody>
      </p:sp>
      <p:sp>
        <p:nvSpPr>
          <p:cNvPr id="1033" name="文本占位符 8">
            <a:extLst>
              <a:ext uri="{FF2B5EF4-FFF2-40B4-BE49-F238E27FC236}">
                <a16:creationId xmlns="" xmlns:a16="http://schemas.microsoft.com/office/drawing/2014/main" id="{742F931E-7A93-48B3-944F-4291868E813A}"/>
              </a:ext>
            </a:extLst>
          </p:cNvPr>
          <p:cNvSpPr>
            <a:spLocks noGrp="1"/>
          </p:cNvSpPr>
          <p:nvPr>
            <p:ph type="body" idx="1"/>
          </p:nvPr>
        </p:nvSpPr>
        <p:spPr bwMode="auto">
          <a:xfrm>
            <a:off x="1912939" y="1447800"/>
            <a:ext cx="9999663"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ltLang="zh-CN"/>
          </a:p>
        </p:txBody>
      </p:sp>
      <p:sp>
        <p:nvSpPr>
          <p:cNvPr id="24" name="日期占位符 23">
            <a:extLst>
              <a:ext uri="{FF2B5EF4-FFF2-40B4-BE49-F238E27FC236}">
                <a16:creationId xmlns="" xmlns:a16="http://schemas.microsoft.com/office/drawing/2014/main" id="{4B20E52B-D561-4B44-90C7-9F217AFDB631}"/>
              </a:ext>
            </a:extLst>
          </p:cNvPr>
          <p:cNvSpPr>
            <a:spLocks noGrp="1"/>
          </p:cNvSpPr>
          <p:nvPr>
            <p:ph type="dt" sz="half" idx="2"/>
          </p:nvPr>
        </p:nvSpPr>
        <p:spPr>
          <a:xfrm>
            <a:off x="4775200" y="6305550"/>
            <a:ext cx="2844800" cy="476250"/>
          </a:xfrm>
          <a:prstGeom prst="rect">
            <a:avLst/>
          </a:prstGeom>
        </p:spPr>
        <p:txBody>
          <a:bodyPr anchor="b"/>
          <a:lstStyle>
            <a:lvl1pPr algn="r" eaLnBrk="1" latinLnBrk="0" hangingPunct="1">
              <a:lnSpc>
                <a:spcPct val="90000"/>
              </a:lnSpc>
              <a:spcBef>
                <a:spcPct val="20000"/>
              </a:spcBef>
              <a:buClr>
                <a:schemeClr val="hlink"/>
              </a:buClr>
              <a:buSzPct val="60000"/>
              <a:buFont typeface="Wingdings" pitchFamily="2" charset="2"/>
              <a:buChar char="n"/>
              <a:defRPr kumimoji="0" sz="1200">
                <a:solidFill>
                  <a:schemeClr val="bg2">
                    <a:shade val="50000"/>
                    <a:satMod val="200000"/>
                  </a:schemeClr>
                </a:solidFill>
                <a:effectLst>
                  <a:outerShdw blurRad="38100" dist="38100" dir="2700000" algn="tl">
                    <a:srgbClr val="000000">
                      <a:alpha val="43137"/>
                    </a:srgbClr>
                  </a:outerShdw>
                </a:effectLst>
                <a:ea typeface="楷体_GB2312" pitchFamily="49" charset="-122"/>
              </a:defRPr>
            </a:lvl1pPr>
            <a:extLst/>
          </a:lstStyle>
          <a:p>
            <a:pPr>
              <a:defRPr/>
            </a:pPr>
            <a:fld id="{12B00A66-A521-4739-8A11-A6B31D1F6562}" type="datetime1">
              <a:rPr lang="zh-CN" altLang="en-US"/>
              <a:pPr>
                <a:defRPr/>
              </a:pPr>
              <a:t>20/12/9</a:t>
            </a:fld>
            <a:endParaRPr lang="en-US" altLang="zh-CN" dirty="0"/>
          </a:p>
        </p:txBody>
      </p:sp>
      <p:sp>
        <p:nvSpPr>
          <p:cNvPr id="10" name="页脚占位符 9">
            <a:extLst>
              <a:ext uri="{FF2B5EF4-FFF2-40B4-BE49-F238E27FC236}">
                <a16:creationId xmlns="" xmlns:a16="http://schemas.microsoft.com/office/drawing/2014/main" id="{838E3BFE-2074-442E-B547-CC8BBF060629}"/>
              </a:ext>
            </a:extLst>
          </p:cNvPr>
          <p:cNvSpPr>
            <a:spLocks noGrp="1"/>
          </p:cNvSpPr>
          <p:nvPr>
            <p:ph type="ftr" sz="quarter" idx="3"/>
          </p:nvPr>
        </p:nvSpPr>
        <p:spPr>
          <a:xfrm>
            <a:off x="7620000" y="6305550"/>
            <a:ext cx="3860800" cy="476250"/>
          </a:xfrm>
          <a:prstGeom prst="rect">
            <a:avLst/>
          </a:prstGeom>
        </p:spPr>
        <p:txBody>
          <a:bodyPr anchor="b"/>
          <a:lstStyle>
            <a:lvl1pPr eaLnBrk="1" latinLnBrk="0" hangingPunct="1">
              <a:lnSpc>
                <a:spcPct val="90000"/>
              </a:lnSpc>
              <a:spcBef>
                <a:spcPct val="20000"/>
              </a:spcBef>
              <a:buClr>
                <a:schemeClr val="hlink"/>
              </a:buClr>
              <a:buSzPct val="60000"/>
              <a:buFont typeface="Wingdings" pitchFamily="2" charset="2"/>
              <a:buChar char="n"/>
              <a:defRPr kumimoji="0" sz="1200">
                <a:solidFill>
                  <a:schemeClr val="bg2">
                    <a:shade val="50000"/>
                    <a:satMod val="200000"/>
                  </a:schemeClr>
                </a:solidFill>
                <a:effectLst/>
                <a:ea typeface="楷体_GB2312" pitchFamily="49" charset="-122"/>
              </a:defRPr>
            </a:lvl1pPr>
            <a:extLst/>
          </a:lstStyle>
          <a:p>
            <a:pPr>
              <a:defRPr/>
            </a:pPr>
            <a:r>
              <a:rPr lang="en-US" altLang="zh-CN" dirty="0" err="1"/>
              <a:t>合同法</a:t>
            </a:r>
            <a:endParaRPr lang="en-US" altLang="zh-CN" dirty="0"/>
          </a:p>
        </p:txBody>
      </p:sp>
      <p:sp>
        <p:nvSpPr>
          <p:cNvPr id="22" name="灯片编号占位符 21">
            <a:extLst>
              <a:ext uri="{FF2B5EF4-FFF2-40B4-BE49-F238E27FC236}">
                <a16:creationId xmlns="" xmlns:a16="http://schemas.microsoft.com/office/drawing/2014/main" id="{3BD99340-2B31-4702-8E53-5E3828EFE50B}"/>
              </a:ext>
            </a:extLst>
          </p:cNvPr>
          <p:cNvSpPr>
            <a:spLocks noGrp="1"/>
          </p:cNvSpPr>
          <p:nvPr>
            <p:ph type="sldNum" sz="quarter" idx="4"/>
          </p:nvPr>
        </p:nvSpPr>
        <p:spPr>
          <a:xfrm>
            <a:off x="11485563" y="6305550"/>
            <a:ext cx="6096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lnSpc>
                <a:spcPct val="90000"/>
              </a:lnSpc>
              <a:spcBef>
                <a:spcPct val="20000"/>
              </a:spcBef>
              <a:buClr>
                <a:schemeClr val="hlink"/>
              </a:buClr>
              <a:buSzPct val="60000"/>
              <a:buFont typeface="Wingdings" panose="05000000000000000000" pitchFamily="2" charset="2"/>
              <a:buChar char="n"/>
              <a:defRPr sz="1200">
                <a:solidFill>
                  <a:srgbClr val="B6B6B6"/>
                </a:solidFill>
                <a:ea typeface="楷体_GB2312" pitchFamily="49" charset="-122"/>
              </a:defRPr>
            </a:lvl1pPr>
          </a:lstStyle>
          <a:p>
            <a:pPr>
              <a:defRPr/>
            </a:pPr>
            <a:fld id="{B8E3F555-EC9A-4133-8750-811CE6EE58EF}" type="slidenum">
              <a:rPr lang="en-US" altLang="zh-CN"/>
              <a:pPr>
                <a:defRPr/>
              </a:pPr>
              <a:t>‹#›</a:t>
            </a:fld>
            <a:endParaRPr lang="en-US" altLang="zh-CN"/>
          </a:p>
        </p:txBody>
      </p:sp>
      <p:sp>
        <p:nvSpPr>
          <p:cNvPr id="15" name="矩形 14">
            <a:extLst>
              <a:ext uri="{FF2B5EF4-FFF2-40B4-BE49-F238E27FC236}">
                <a16:creationId xmlns="" xmlns:a16="http://schemas.microsoft.com/office/drawing/2014/main" id="{A0246D93-A914-4C66-955C-4070BB574053}"/>
              </a:ext>
            </a:extLst>
          </p:cNvPr>
          <p:cNvSpPr/>
          <p:nvPr/>
        </p:nvSpPr>
        <p:spPr bwMode="invGray">
          <a:xfrm>
            <a:off x="1352551" y="0"/>
            <a:ext cx="9683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pic>
        <p:nvPicPr>
          <p:cNvPr id="1038" name="图片 5">
            <a:extLst>
              <a:ext uri="{FF2B5EF4-FFF2-40B4-BE49-F238E27FC236}">
                <a16:creationId xmlns="" xmlns:a16="http://schemas.microsoft.com/office/drawing/2014/main" id="{D54D0A6B-69EE-40A8-AD96-35C3FBC1F162}"/>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79" r:id="rId1"/>
    <p:sldLayoutId id="2147484280" r:id="rId2"/>
    <p:sldLayoutId id="2147484281" r:id="rId3"/>
    <p:sldLayoutId id="2147484282" r:id="rId4"/>
    <p:sldLayoutId id="2147484283" r:id="rId5"/>
    <p:sldLayoutId id="2147484284" r:id="rId6"/>
    <p:sldLayoutId id="2147484288" r:id="rId7"/>
    <p:sldLayoutId id="2147484285" r:id="rId8"/>
    <p:sldLayoutId id="2147484289" r:id="rId9"/>
    <p:sldLayoutId id="2147484286" r:id="rId10"/>
    <p:sldLayoutId id="2147484287" r:id="rId11"/>
  </p:sldLayoutIdLst>
  <p:hf hdr="0"/>
  <p:txStyles>
    <p:titleStyle>
      <a:lvl1pPr algn="l" rtl="0" eaLnBrk="0" fontAlgn="base" hangingPunct="0">
        <a:spcBef>
          <a:spcPct val="0"/>
        </a:spcBef>
        <a:spcAft>
          <a:spcPct val="0"/>
        </a:spcAft>
        <a:defRPr sz="4300" kern="1200">
          <a:solidFill>
            <a:srgbClr val="000000"/>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000000"/>
          </a:solidFill>
          <a:latin typeface="Calibri" pitchFamily="34" charset="0"/>
          <a:ea typeface="宋体" pitchFamily="2" charset="-122"/>
        </a:defRPr>
      </a:lvl2pPr>
      <a:lvl3pPr algn="l" rtl="0" eaLnBrk="0" fontAlgn="base" hangingPunct="0">
        <a:spcBef>
          <a:spcPct val="0"/>
        </a:spcBef>
        <a:spcAft>
          <a:spcPct val="0"/>
        </a:spcAft>
        <a:defRPr sz="4300">
          <a:solidFill>
            <a:srgbClr val="000000"/>
          </a:solidFill>
          <a:latin typeface="Calibri" pitchFamily="34" charset="0"/>
          <a:ea typeface="宋体" pitchFamily="2" charset="-122"/>
        </a:defRPr>
      </a:lvl3pPr>
      <a:lvl4pPr algn="l" rtl="0" eaLnBrk="0" fontAlgn="base" hangingPunct="0">
        <a:spcBef>
          <a:spcPct val="0"/>
        </a:spcBef>
        <a:spcAft>
          <a:spcPct val="0"/>
        </a:spcAft>
        <a:defRPr sz="4300">
          <a:solidFill>
            <a:srgbClr val="000000"/>
          </a:solidFill>
          <a:latin typeface="Calibri" pitchFamily="34" charset="0"/>
          <a:ea typeface="宋体" pitchFamily="2" charset="-122"/>
        </a:defRPr>
      </a:lvl4pPr>
      <a:lvl5pPr algn="l" rtl="0" eaLnBrk="0" fontAlgn="base" hangingPunct="0">
        <a:spcBef>
          <a:spcPct val="0"/>
        </a:spcBef>
        <a:spcAft>
          <a:spcPct val="0"/>
        </a:spcAft>
        <a:defRPr sz="4300">
          <a:solidFill>
            <a:srgbClr val="000000"/>
          </a:solidFill>
          <a:latin typeface="Calibri" pitchFamily="34" charset="0"/>
          <a:ea typeface="宋体" pitchFamily="2" charset="-122"/>
        </a:defRPr>
      </a:lvl5pPr>
      <a:lvl6pPr marL="457189" algn="l" rtl="0" fontAlgn="base">
        <a:spcBef>
          <a:spcPct val="0"/>
        </a:spcBef>
        <a:spcAft>
          <a:spcPct val="0"/>
        </a:spcAft>
        <a:defRPr sz="4300">
          <a:solidFill>
            <a:srgbClr val="000000"/>
          </a:solidFill>
          <a:latin typeface="Calibri" pitchFamily="34" charset="0"/>
          <a:ea typeface="宋体" pitchFamily="2" charset="-122"/>
        </a:defRPr>
      </a:lvl6pPr>
      <a:lvl7pPr marL="914377" algn="l" rtl="0" fontAlgn="base">
        <a:spcBef>
          <a:spcPct val="0"/>
        </a:spcBef>
        <a:spcAft>
          <a:spcPct val="0"/>
        </a:spcAft>
        <a:defRPr sz="4300">
          <a:solidFill>
            <a:srgbClr val="000000"/>
          </a:solidFill>
          <a:latin typeface="Calibri" pitchFamily="34" charset="0"/>
          <a:ea typeface="宋体" pitchFamily="2" charset="-122"/>
        </a:defRPr>
      </a:lvl7pPr>
      <a:lvl8pPr marL="1371566" algn="l" rtl="0" fontAlgn="base">
        <a:spcBef>
          <a:spcPct val="0"/>
        </a:spcBef>
        <a:spcAft>
          <a:spcPct val="0"/>
        </a:spcAft>
        <a:defRPr sz="4300">
          <a:solidFill>
            <a:srgbClr val="000000"/>
          </a:solidFill>
          <a:latin typeface="Calibri" pitchFamily="34" charset="0"/>
          <a:ea typeface="宋体" pitchFamily="2" charset="-122"/>
        </a:defRPr>
      </a:lvl8pPr>
      <a:lvl9pPr marL="1828754" algn="l" rtl="0" fontAlgn="base">
        <a:spcBef>
          <a:spcPct val="0"/>
        </a:spcBef>
        <a:spcAft>
          <a:spcPct val="0"/>
        </a:spcAft>
        <a:defRPr sz="4300">
          <a:solidFill>
            <a:srgbClr val="000000"/>
          </a:solidFill>
          <a:latin typeface="Calibri" pitchFamily="34" charset="0"/>
          <a:ea typeface="宋体" pitchFamily="2" charset="-122"/>
        </a:defRPr>
      </a:lvl9pPr>
      <a:extLst/>
    </p:titleStyle>
    <p:bodyStyle>
      <a:lvl1pPr marL="365116" indent="-282568"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47" indent="-236533" algn="l" rtl="0" eaLnBrk="0" fontAlgn="base" hangingPunct="0">
        <a:spcBef>
          <a:spcPts val="551"/>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03" indent="-228594"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35" indent="-173034" algn="l" rtl="0" eaLnBrk="0" fontAlgn="base" hangingPunct="0">
        <a:spcBef>
          <a:spcPct val="20000"/>
        </a:spcBef>
        <a:spcAft>
          <a:spcPct val="0"/>
        </a:spcAft>
        <a:buClr>
          <a:srgbClr val="969696"/>
        </a:buClr>
        <a:buFont typeface="Wingdings 2" panose="05020102010507070707" pitchFamily="18" charset="2"/>
        <a:buChar char=""/>
        <a:defRPr sz="2000" kern="1200">
          <a:solidFill>
            <a:schemeClr val="tx1"/>
          </a:solidFill>
          <a:latin typeface="+mn-lt"/>
          <a:ea typeface="+mn-ea"/>
          <a:cs typeface="+mn-cs"/>
        </a:defRPr>
      </a:lvl4pPr>
      <a:lvl5pPr marL="1296956" indent="-182558" algn="l" rtl="0" eaLnBrk="0" fontAlgn="base" hangingPunct="0">
        <a:spcBef>
          <a:spcPct val="20000"/>
        </a:spcBef>
        <a:spcAft>
          <a:spcPct val="0"/>
        </a:spcAft>
        <a:buClr>
          <a:srgbClr val="808080"/>
        </a:buClr>
        <a:buFont typeface="Wingdings 2" panose="05020102010507070707" pitchFamily="18" charset="2"/>
        <a:buChar char=""/>
        <a:defRPr sz="2000" kern="1200">
          <a:solidFill>
            <a:schemeClr val="tx1"/>
          </a:solidFill>
          <a:latin typeface="+mn-lt"/>
          <a:ea typeface="+mn-ea"/>
          <a:cs typeface="+mn-cs"/>
        </a:defRPr>
      </a:lvl5pPr>
      <a:lvl6pPr marL="1508722" indent="-182875"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29"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192"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499"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a:extLst>
              <a:ext uri="{FF2B5EF4-FFF2-40B4-BE49-F238E27FC236}">
                <a16:creationId xmlns="" xmlns:a16="http://schemas.microsoft.com/office/drawing/2014/main" id="{AB0D6984-8E52-4D4E-A1DC-6B1CBAF3D234}"/>
              </a:ext>
            </a:extLst>
          </p:cNvPr>
          <p:cNvSpPr>
            <a:spLocks noGrp="1" noChangeArrowheads="1"/>
          </p:cNvSpPr>
          <p:nvPr>
            <p:ph type="ctrTitle"/>
          </p:nvPr>
        </p:nvSpPr>
        <p:spPr bwMode="auto">
          <a:xfrm>
            <a:off x="152400" y="1371601"/>
            <a:ext cx="12039600" cy="1219200"/>
          </a:xfrm>
        </p:spPr>
        <p:txBody>
          <a:bodyPr vert="horz" wrap="square" lIns="91440" tIns="45720" rIns="91440" bIns="45720" numCol="1" anchor="b" anchorCtr="0" compatLnSpc="1">
            <a:prstTxWarp prst="textNoShape">
              <a:avLst/>
            </a:prstTxWarp>
            <a:noAutofit/>
          </a:bodyPr>
          <a:lstStyle/>
          <a:p>
            <a:pPr algn="ctr" eaLnBrk="1" hangingPunct="1"/>
            <a:r>
              <a:rPr lang="zh-CN" altLang="en-US" sz="5400" b="1" dirty="0">
                <a:solidFill>
                  <a:schemeClr val="tx1"/>
                </a:solidFill>
                <a:effectLst/>
                <a:latin typeface="思源黑体 CN Regular" panose="020B0500000000000000" pitchFamily="34" charset="-122"/>
                <a:ea typeface="思源黑体 CN Regular" panose="020B0500000000000000" pitchFamily="34" charset="-122"/>
              </a:rPr>
              <a:t>如何处理质疑与投诉</a:t>
            </a:r>
            <a:endParaRPr lang="zh-CN" altLang="en-US" sz="5400" b="1" dirty="0">
              <a:solidFill>
                <a:schemeClr val="tx1"/>
              </a:solidFill>
              <a:effectLst/>
              <a:latin typeface="思源黑体 CN Regular" panose="020B0500000000000000" pitchFamily="34" charset="-122"/>
              <a:ea typeface="思源黑体 CN Regular" panose="020B0500000000000000" pitchFamily="34" charset="-122"/>
            </a:endParaRPr>
          </a:p>
        </p:txBody>
      </p:sp>
      <p:sp>
        <p:nvSpPr>
          <p:cNvPr id="7171" name="Rectangle 3">
            <a:extLst>
              <a:ext uri="{FF2B5EF4-FFF2-40B4-BE49-F238E27FC236}">
                <a16:creationId xmlns="" xmlns:a16="http://schemas.microsoft.com/office/drawing/2014/main" id="{758064FF-17AB-4ABE-8594-938500F6B791}"/>
              </a:ext>
            </a:extLst>
          </p:cNvPr>
          <p:cNvSpPr>
            <a:spLocks noGrp="1"/>
          </p:cNvSpPr>
          <p:nvPr>
            <p:ph type="subTitle" idx="1"/>
          </p:nvPr>
        </p:nvSpPr>
        <p:spPr>
          <a:xfrm>
            <a:off x="1295400" y="3962400"/>
            <a:ext cx="9525000" cy="1752600"/>
          </a:xfrm>
        </p:spPr>
        <p:txBody>
          <a:bodyPr/>
          <a:lstStyle/>
          <a:p>
            <a:pPr marL="26987" algn="ctr" eaLnBrk="1" hangingPunct="1">
              <a:lnSpc>
                <a:spcPct val="90000"/>
              </a:lnSpc>
            </a:pPr>
            <a:endParaRPr lang="en-US" altLang="zh-CN" sz="3200" b="1" dirty="0">
              <a:solidFill>
                <a:schemeClr val="tx1"/>
              </a:solidFill>
              <a:latin typeface="思源黑体 CN Regular" panose="020B0500000000000000" pitchFamily="34" charset="-122"/>
              <a:ea typeface="思源黑体 CN Regular" panose="020B0500000000000000" pitchFamily="34" charset="-122"/>
            </a:endParaRPr>
          </a:p>
          <a:p>
            <a:pPr marL="26987" algn="ctr" eaLnBrk="1" hangingPunct="1">
              <a:lnSpc>
                <a:spcPct val="90000"/>
              </a:lnSpc>
            </a:pPr>
            <a:r>
              <a:rPr lang="zh-CN" altLang="en-US" sz="3200" b="1" dirty="0">
                <a:solidFill>
                  <a:schemeClr val="tx1"/>
                </a:solidFill>
                <a:latin typeface="思源黑体 CN Regular" panose="020B0500000000000000" pitchFamily="34" charset="-122"/>
                <a:ea typeface="思源黑体 CN Regular" panose="020B0500000000000000" pitchFamily="34" charset="-122"/>
              </a:rPr>
              <a:t>讲授人：李德华</a:t>
            </a:r>
          </a:p>
          <a:p>
            <a:pPr marL="26987" eaLnBrk="1" hangingPunct="1">
              <a:lnSpc>
                <a:spcPct val="90000"/>
              </a:lnSpc>
            </a:pPr>
            <a:endParaRPr lang="zh-CN" altLang="en-US" sz="1000" b="1" dirty="0">
              <a:solidFill>
                <a:schemeClr val="tx1"/>
              </a:solidFill>
              <a:latin typeface="思源黑体 CN Regular" panose="020B0500000000000000" pitchFamily="34" charset="-122"/>
              <a:ea typeface="思源黑体 CN Regular" panose="020B0500000000000000" pitchFamily="34" charset="-122"/>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（九）复核与复审</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关于进一步规范政府采购评审工作有关问题的通知（财库</a:t>
            </a:r>
            <a:r>
              <a:rPr lang="en-US" altLang="zh-CN" sz="2800" dirty="0">
                <a:solidFill>
                  <a:schemeClr val="tx1"/>
                </a:solidFill>
                <a:latin typeface="思源黑体 CN Regular" panose="020B0500000000000000" pitchFamily="34" charset="-122"/>
                <a:ea typeface="思源黑体 CN Regular" panose="020B0500000000000000" pitchFamily="34" charset="-122"/>
              </a:rPr>
              <a:t>〔2012〕69</a:t>
            </a:r>
            <a:r>
              <a:rPr lang="zh-CN" altLang="en-US" sz="2800" dirty="0">
                <a:solidFill>
                  <a:schemeClr val="tx1"/>
                </a:solidFill>
                <a:latin typeface="思源黑体 CN Regular" panose="020B0500000000000000" pitchFamily="34" charset="-122"/>
                <a:ea typeface="思源黑体 CN Regular" panose="020B0500000000000000" pitchFamily="34" charset="-122"/>
              </a:rPr>
              <a:t>号 ）规定，对畸高、畸低的重大差异评分可以提示评审委员会复核或书面说明理由。</a:t>
            </a:r>
          </a:p>
          <a:p>
            <a:pPr marL="0" indent="0" algn="just" eaLnBrk="1" hangingPunct="1">
              <a:lnSpc>
                <a:spcPts val="3200"/>
              </a:lnSpc>
              <a:spcBef>
                <a:spcPct val="0"/>
              </a:spcBef>
              <a:buNone/>
            </a:pPr>
            <a:endParaRPr lang="zh-CN" altLang="en-US"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219660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（十）质疑的答复协助</a:t>
            </a:r>
            <a:r>
              <a:rPr lang="zh-CN" altLang="en-US" sz="3200" dirty="0">
                <a:latin typeface="黑体" panose="02010609060101010101" pitchFamily="49" charset="-122"/>
                <a:ea typeface="黑体" panose="02010609060101010101" pitchFamily="49" charset="-122"/>
              </a:rPr>
              <a:t> </a:t>
            </a:r>
            <a:endParaRPr lang="en-US" altLang="zh-CN" sz="3200"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应商对评审过程、中标或者成交结果提出质疑的，采购人、采购代理机构可以组织原评标委员会、竞争性谈判小组、询价小组或者竞争性磋商小组协助答复质疑。</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3721413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（十一）评审委员会在质疑答复中的作用</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关于进一步规范政府采购评审工作有关问题的通知（财库</a:t>
            </a:r>
            <a:r>
              <a:rPr lang="en-US" altLang="zh-CN" sz="2800" dirty="0">
                <a:solidFill>
                  <a:schemeClr val="tx1"/>
                </a:solidFill>
                <a:latin typeface="思源黑体 CN Regular" panose="020B0500000000000000" pitchFamily="34" charset="-122"/>
                <a:ea typeface="思源黑体 CN Regular" panose="020B0500000000000000" pitchFamily="34" charset="-122"/>
              </a:rPr>
              <a:t>〔2012〕69</a:t>
            </a:r>
            <a:r>
              <a:rPr lang="zh-CN" altLang="en-US" sz="2800" dirty="0">
                <a:solidFill>
                  <a:schemeClr val="tx1"/>
                </a:solidFill>
                <a:latin typeface="思源黑体 CN Regular" panose="020B0500000000000000" pitchFamily="34" charset="-122"/>
                <a:ea typeface="思源黑体 CN Regular" panose="020B0500000000000000" pitchFamily="34" charset="-122"/>
              </a:rPr>
              <a:t>号 ）</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参与政府采购活动的供应商对评审过程或者结果提出质疑的，采购人或采购代理机构可以组织原评审委员会协助处理质疑事项，并依据评审委员会出具的意见进行答复。</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3305124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（十二）质疑处理答复</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质疑供应商的姓名或者名称；</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收到质疑函的日期、质疑项目名称及编号；</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质疑事项、质疑答复的具体内容、事实依据和法律依据；</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告知质疑供应商依法投诉的权利；</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质疑答复人名称；</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6.</a:t>
            </a:r>
            <a:r>
              <a:rPr lang="zh-CN" altLang="en-US" sz="2800" dirty="0">
                <a:solidFill>
                  <a:schemeClr val="tx1"/>
                </a:solidFill>
                <a:latin typeface="思源黑体 CN Regular" panose="020B0500000000000000" pitchFamily="34" charset="-122"/>
                <a:ea typeface="思源黑体 CN Regular" panose="020B0500000000000000" pitchFamily="34" charset="-122"/>
              </a:rPr>
              <a:t>答复质疑的日期。</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质疑答复的内容不得涉及商业秘密。</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2743911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（十三）质疑处理</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采购人、采购代理机构认为供应商质疑不成立，或者成立但未对中标、成交结果构成影响的，继续开展采购活动；认为供应商质疑成立且影响或者可能影响中标、成交结果的，按照下列情况处理：</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对采购文件提出的质疑，依法通过澄清或者修改可以继续开展采购活动的，澄清或者修改采购文件后继续开展采购活动；否则应当修改采购文件后重新开展采购活动。</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3227067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对采购过程、中标或者成交结果提出的质疑，合格供应商符合法定数量时，可以从合格的中标或者成交候选人中另行确定中标、成交供应商的，应当依法另行确定中标、成交供应商；否则应当重新开展采购活动。</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质疑答复导致中标、成交结果改变的，采购人或者采购代理机构应当将有关情况书面报告本级财政部门。</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1768709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（十四）投诉的时限</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质疑供应商对采购人、采购代理机构的答复不满意，或者采购人、采购代理机构未在规定时间内作出答复的，可以在答复期满后</a:t>
            </a:r>
            <a:r>
              <a:rPr lang="en-US" altLang="zh-CN" sz="2800" dirty="0">
                <a:solidFill>
                  <a:schemeClr val="tx1"/>
                </a:solidFill>
                <a:latin typeface="思源黑体 CN Regular" panose="020B0500000000000000" pitchFamily="34" charset="-122"/>
                <a:ea typeface="思源黑体 CN Regular" panose="020B0500000000000000" pitchFamily="34" charset="-122"/>
              </a:rPr>
              <a:t>15</a:t>
            </a:r>
            <a:r>
              <a:rPr lang="zh-CN" altLang="en-US" sz="2800" dirty="0">
                <a:solidFill>
                  <a:schemeClr val="tx1"/>
                </a:solidFill>
                <a:latin typeface="思源黑体 CN Regular" panose="020B0500000000000000" pitchFamily="34" charset="-122"/>
                <a:ea typeface="思源黑体 CN Regular" panose="020B0500000000000000" pitchFamily="34" charset="-122"/>
              </a:rPr>
              <a:t>个工作日内向本办法第六条规定的财政部门提起投诉。</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961436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（十五）投诉的管辖</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供应商投诉按照采购人所属预算级次，由本级财政部门处理。</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跨区域联合采购项目的投诉，采购人所属预算级次相同的，由采购文件事先约定的财政部门负责处理，事先未约定的，由最先收到投诉的财政部门负责处理；采购人所属预算级次不同的，由预算级次最高的财政部门负责处理。</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1163139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（十六）投诉的条件</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投诉人是参与所投诉政府采购活动的供应商</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提起投诉前已依法进行质疑；</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投诉书内容符合本办法的规定；</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在投诉有效期限内提起投诉；</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同一投诉事项未经财政部门投诉处理；</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财政部规定的其他条件。</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4053544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（十七）投诉书的内容</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投诉人和被投诉人的姓名或者名称、通讯地址、邮编、联系人及联系电话；</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质疑和质疑答复情况说明及相关证明材料；</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具体、明确的投诉事项和与投诉事项相关的投诉请求；</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事实依据；</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法律依据；</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6.</a:t>
            </a:r>
            <a:r>
              <a:rPr lang="zh-CN" altLang="en-US" sz="2800" dirty="0">
                <a:solidFill>
                  <a:schemeClr val="tx1"/>
                </a:solidFill>
                <a:latin typeface="思源黑体 CN Regular" panose="020B0500000000000000" pitchFamily="34" charset="-122"/>
                <a:ea typeface="思源黑体 CN Regular" panose="020B0500000000000000" pitchFamily="34" charset="-122"/>
              </a:rPr>
              <a:t>提起投诉的日期。</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289796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（一）质疑的提出</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供应商认为采购文件、采购过程、中标或者成交结果使自己的权益受到损害的，可以在知道或者应知其权益受到损害之日起</a:t>
            </a:r>
            <a:r>
              <a:rPr lang="en-US" altLang="zh-CN" sz="2800" dirty="0">
                <a:solidFill>
                  <a:schemeClr val="tx1"/>
                </a:solidFill>
                <a:latin typeface="思源黑体 CN Regular" panose="020B0500000000000000" pitchFamily="34" charset="-122"/>
                <a:ea typeface="思源黑体 CN Regular" panose="020B0500000000000000" pitchFamily="34" charset="-122"/>
              </a:rPr>
              <a:t>7</a:t>
            </a:r>
            <a:r>
              <a:rPr lang="zh-CN" altLang="en-US" sz="2800" dirty="0">
                <a:solidFill>
                  <a:schemeClr val="tx1"/>
                </a:solidFill>
                <a:latin typeface="思源黑体 CN Regular" panose="020B0500000000000000" pitchFamily="34" charset="-122"/>
                <a:ea typeface="思源黑体 CN Regular" panose="020B0500000000000000" pitchFamily="34" charset="-122"/>
              </a:rPr>
              <a:t>个工作日内，以书面形式向采购人、采购代理机构提出质疑。</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采购文件可以要求供应商在法定质疑期内一次性提出针对同一采购程序环节的质疑。</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（十八）投诉审查处理</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财政部门收到投诉书后，应当在</a:t>
            </a: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个工作日内进行审查，审查后按照下列情况处理：</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投诉书内容不符合本办法第十八条规定的，应当在收到投诉书</a:t>
            </a: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个工作日内一次性书面通知投诉人补正。补正通知应当载明需要补正的事项和合理的补正期限。未按照补正期限进行补正或者补正后仍不符合规定的，不予受理。</a:t>
            </a:r>
          </a:p>
          <a:p>
            <a:pPr marL="0" indent="0" algn="just" eaLnBrk="1" hangingPunct="1">
              <a:lnSpc>
                <a:spcPts val="3200"/>
              </a:lnSpc>
              <a:spcBef>
                <a:spcPct val="0"/>
              </a:spcBef>
              <a:buNone/>
            </a:pPr>
            <a:r>
              <a:rPr lang="en-US" altLang="zh-CN" sz="2800" dirty="0">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投诉不符合本办法第十九条规定条件的，应当在</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个工作日内书面告知投诉人不予受理，并说明理由。</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15264658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（十九）投诉书副本的送达与被投诉人说明</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被投诉人和其他与投诉事项有关的当事人应当在收到投诉答复通知书及投诉书副本之日起</a:t>
            </a: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个工作日内，以书面形式向财政部门作出说明，并提交相关证据、依据和其他有关材料。</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415294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（二十）审查形式与权限</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财政部门处理投诉事项原则上采用书面审查的方式。财政部门认为有必要时，可以进行调查取证或者组织质证。</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财政部门可以根据法律、法规规定或者职责权限，委托相关单位或者第三方开展调查取证、检验、检测、鉴定。</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2483602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质证应当通知相关当事人到场，并制作质证笔录。质证笔录应当由当事人签字确认。</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财政部门依法进行调查取证时，投诉人、被投诉人以及与投诉事项有关的单位及人员应当如实反映情况，并提供财政部门所需要的相关材料。</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414959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（二十一）举证责任</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应当由投诉人承担举证责任的投诉事项，投诉人未提供相关证据、依据和其他有关材料的，视为该投诉事项不成立；被投诉人未按照投诉答复通知书要求提交相关证据、依据和其他有关材料的，视同其放弃说明权利，依法承担不利后果。</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24596736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（二十二）处理期限</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政府采购法</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第五十六条 政府采购监督管理部门应当在收到投诉后三十个工作日内，对投诉事项作出处理决定，并以书面形式通知投诉人和与投诉事项有关的当事人。 </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实施条例</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第五十八条　财政部门处理投诉事项，需要检验、检测、鉴定、专家评审以及需要投诉人补正材料的，所需时间不计算在投诉处理期限内。 </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94</a:t>
            </a:r>
            <a:r>
              <a:rPr lang="zh-CN" altLang="en-US" sz="2800" dirty="0">
                <a:solidFill>
                  <a:schemeClr val="tx1"/>
                </a:solidFill>
                <a:latin typeface="思源黑体 CN Regular" panose="020B0500000000000000" pitchFamily="34" charset="-122"/>
                <a:ea typeface="思源黑体 CN Regular" panose="020B0500000000000000" pitchFamily="34" charset="-122"/>
              </a:rPr>
              <a:t>号令，所需时间，是指财政部门向相关单位、第三方、投诉人发出相关文书、补正通知之日至收到相关反馈文书或材料之日。</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22693880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财政部门向相关单位、第三方开展检验、检测、鉴定、专家评审的，应当将所需时间告知投诉人。</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财政部门在处理投诉事项期间，可以视具体情况书面通知采购人和采购代理机构暂停采购活动，暂停采购活动时间最长不得超过</a:t>
            </a:r>
            <a:r>
              <a:rPr lang="en-US" altLang="zh-CN" sz="2800" dirty="0">
                <a:solidFill>
                  <a:schemeClr val="tx1"/>
                </a:solidFill>
                <a:latin typeface="思源黑体 CN Regular" panose="020B0500000000000000" pitchFamily="34" charset="-122"/>
                <a:ea typeface="思源黑体 CN Regular" panose="020B0500000000000000" pitchFamily="34" charset="-122"/>
              </a:rPr>
              <a:t>30</a:t>
            </a:r>
            <a:r>
              <a:rPr lang="zh-CN" altLang="en-US" sz="2800" dirty="0">
                <a:solidFill>
                  <a:schemeClr val="tx1"/>
                </a:solidFill>
                <a:latin typeface="思源黑体 CN Regular" panose="020B0500000000000000" pitchFamily="34" charset="-122"/>
                <a:ea typeface="思源黑体 CN Regular" panose="020B0500000000000000" pitchFamily="34" charset="-122"/>
              </a:rPr>
              <a:t>日。</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采购人和采购代理机构收到暂停采购活动通知后应当立即中止采购活动，在法定的暂停期限结束前或者财政部门发出恢复采购活动通知前，不得进行该项采购活动。</a:t>
            </a:r>
          </a:p>
          <a:p>
            <a:pPr marL="0" indent="0" algn="just" eaLnBrk="1" hangingPunct="1">
              <a:lnSpc>
                <a:spcPts val="3200"/>
              </a:lnSpc>
              <a:spcBef>
                <a:spcPct val="0"/>
              </a:spcBef>
              <a:buNone/>
            </a:pPr>
            <a:endParaRPr lang="zh-CN" altLang="en-US"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31445491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（二十三）驳回投诉</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受理后发现投诉不符合法定受理条件；</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投诉事项缺乏事实依据，投诉事项不成立；</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投诉人捏造事实或者提供虚假材料；</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投诉人以非法手段取得证明材料。证据来源的合法性存在明显疑问，投诉人无法证明其取得方式合法的，视为以非法手段取得证明材料。</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9459865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（二十四）终止投诉处理决定</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财政部门受理投诉后</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投诉人书面申请撤回投诉的，财政部门应当终止投诉处理程序，并书面告知相关当事人。</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23294052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（二十五）对采购文件认定投诉事项成立</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经认定成立的投诉事项不影响采购结果的，继续开展采购活动；影响或者可能影响采购结果的，财政部门按照下列情况处理：</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未确定中标或者成交供应商的，责令重新开展采购活动。</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已确定中标或者成交供应商但尚未签订政府采购合同的，认定中标或者成交结果无效，责令重新开展采购活动。</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3346043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（二）质疑的范围</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 采购文件：招标公告、招标文件、竞争性谈判文件、询价文件。</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采购过程：发售招标文件、修改招标文件、开标、评标、中标公告。</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中标、成交结果 </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18405753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政府采购合同已经签订但尚未履行的，撤销合同，责令重新开展采购活动。</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政府采购合同已经履行，给他人造成损失的，相关当事人可依法提起诉讼，由责任人承担赔偿责任。</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1025189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（二十六）对采购过程或者采购结果认定投诉事项成立</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经认定成立的投诉事项不影响采购结果的，继续开展采购活动；影响或者可能影响采购结果的，财政部门按照下列情况处理：</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未确定中标或者成交供应商的，责令重新开展采购活动。</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34635558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已确定中标或者成交供应商但尚未签订政府采购合同的，认定中标或者成交结果无效。合格供应商符合法定数量时，可以从合格的中标或者成交候选人中另行确定中标或者成交供应商的，应当要求采购人依法另行确定中标、成交供应商；否则责令重新开展采购活动。</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886925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政府采购合同已经签订但尚未履行的，撤销合同。合格供应商符合法定数量时，可以从合格的中标或者成交候选人中另行确定中标或者成交供应商的，应当要求采购人依法另行确定中标、成交供应商；否则责令重新开展采购活动。</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29827440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政府采购合同已经履行，给他人造成损失的，相关当事人可依法提起诉讼</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由责任人承担赔偿责任。</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投诉人对废标行为提起的投诉事项成立的，财政部门应当认定废标行为无效。</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17405250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（二十七）投诉处理决定书的内容</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投诉人和被投诉人的姓名或者名称、通讯地址等；</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处理决定查明的事实和相关依据，具体处理决定和法律依据；</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告知相关当事人申请行政复议的权利、行政复议机关和行政复议申请期限，以及提起行政诉讼的权利和起诉期限；</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作出处理决定的日期。</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2370568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（二十八）公告与送达</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财政部门应当将投诉处理决定书送达投诉人和与投诉事项有关的当事人，并及时将投诉处理结果在省级以上财政部门指定的政府采购信息发布媒体上公告。</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投诉处理决定书的送达，参照</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中华人民共和国民事诉讼法</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关于送达的规定执行。</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15453417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（二十九）关于虚假、恶意投诉</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投诉人在全国范围</a:t>
            </a:r>
            <a:r>
              <a:rPr lang="en-US" altLang="zh-CN" sz="2800" dirty="0">
                <a:solidFill>
                  <a:schemeClr val="tx1"/>
                </a:solidFill>
                <a:latin typeface="思源黑体 CN Regular" panose="020B0500000000000000" pitchFamily="34" charset="-122"/>
                <a:ea typeface="思源黑体 CN Regular" panose="020B0500000000000000" pitchFamily="34" charset="-122"/>
              </a:rPr>
              <a:t>12</a:t>
            </a:r>
            <a:r>
              <a:rPr lang="zh-CN" altLang="en-US" sz="2800" dirty="0">
                <a:solidFill>
                  <a:schemeClr val="tx1"/>
                </a:solidFill>
                <a:latin typeface="思源黑体 CN Regular" panose="020B0500000000000000" pitchFamily="34" charset="-122"/>
                <a:ea typeface="思源黑体 CN Regular" panose="020B0500000000000000" pitchFamily="34" charset="-122"/>
              </a:rPr>
              <a:t>个月内三次以上投诉查无实据的，由财政部门列入不良行为记录名单。</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投诉人有下列行为之一的，属于虚假、恶意投诉，由财政部门列入不良行为记录名单，禁止其</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至</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年内参加政府采购活动：</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捏造事实</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提供虚假材料</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以非法手段取得证明材料。证据来源的合法性存在明显疑问，投诉人无法证明其取得方式合法的，视为以非法手段取得证明材料。</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1622509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（三）质疑的期间</a:t>
            </a:r>
            <a:r>
              <a:rPr lang="zh-CN" altLang="en-US" sz="3200" dirty="0">
                <a:latin typeface="黑体" panose="02010609060101010101" pitchFamily="49" charset="-122"/>
                <a:ea typeface="黑体" panose="02010609060101010101" pitchFamily="49" charset="-122"/>
              </a:rPr>
              <a:t> </a:t>
            </a:r>
            <a:endParaRPr lang="en-US" altLang="zh-CN" sz="3200"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质疑供应商在知道或者应知其权益受到损害之日起</a:t>
            </a:r>
            <a:r>
              <a:rPr lang="en-US" altLang="zh-CN" sz="2800" dirty="0">
                <a:solidFill>
                  <a:schemeClr val="tx1"/>
                </a:solidFill>
                <a:latin typeface="思源黑体 CN Regular" panose="020B0500000000000000" pitchFamily="34" charset="-122"/>
                <a:ea typeface="思源黑体 CN Regular" panose="020B0500000000000000" pitchFamily="34" charset="-122"/>
              </a:rPr>
              <a:t>7</a:t>
            </a:r>
            <a:r>
              <a:rPr lang="zh-CN" altLang="en-US" sz="2800" dirty="0">
                <a:solidFill>
                  <a:schemeClr val="tx1"/>
                </a:solidFill>
                <a:latin typeface="思源黑体 CN Regular" panose="020B0500000000000000" pitchFamily="34" charset="-122"/>
                <a:ea typeface="思源黑体 CN Regular" panose="020B0500000000000000" pitchFamily="34" charset="-122"/>
              </a:rPr>
              <a:t>个工作日内提出质疑。</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2592594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（四）质疑期间的起算</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en-US" altLang="zh-CN" sz="2800" dirty="0">
                <a:ea typeface="思源黑体 CN Regular" panose="020B0500000000000000" pitchFamily="34" charset="-122"/>
              </a:rPr>
              <a:t>《</a:t>
            </a:r>
            <a:r>
              <a:rPr lang="zh-CN" altLang="en-US" sz="2800" dirty="0">
                <a:ea typeface="思源黑体 CN Regular" panose="020B0500000000000000" pitchFamily="34" charset="-122"/>
              </a:rPr>
              <a:t>实施条例</a:t>
            </a:r>
            <a:r>
              <a:rPr lang="en-US" altLang="zh-CN" sz="2800" dirty="0">
                <a:ea typeface="思源黑体 CN Regular" panose="020B0500000000000000" pitchFamily="34" charset="-122"/>
              </a:rPr>
              <a:t>》</a:t>
            </a:r>
            <a:r>
              <a:rPr lang="zh-CN" altLang="en-US" sz="2800" dirty="0">
                <a:ea typeface="思源黑体 CN Regular" panose="020B0500000000000000" pitchFamily="34" charset="-122"/>
              </a:rPr>
              <a:t>第五十三条　政府采购法第五十二条规定的供应商应知其权益受到损害之日，是指：</a:t>
            </a:r>
          </a:p>
          <a:p>
            <a:pPr marL="0" indent="0" algn="just" eaLnBrk="1" hangingPunct="1">
              <a:lnSpc>
                <a:spcPts val="3200"/>
              </a:lnSpc>
              <a:spcBef>
                <a:spcPct val="0"/>
              </a:spcBef>
              <a:buNone/>
            </a:pPr>
            <a:r>
              <a:rPr lang="en-US" altLang="zh-CN" sz="2800" dirty="0">
                <a:ea typeface="思源黑体 CN Regular" panose="020B0500000000000000" pitchFamily="34" charset="-122"/>
              </a:rPr>
              <a:t>1.</a:t>
            </a:r>
            <a:r>
              <a:rPr lang="zh-CN" altLang="en-US" sz="2800" dirty="0">
                <a:ea typeface="思源黑体 CN Regular" panose="020B0500000000000000" pitchFamily="34" charset="-122"/>
              </a:rPr>
              <a:t>对可以质疑的采购文件提出质疑的，为收到采购文件之日或者采购文件公告期限届满之日；</a:t>
            </a:r>
          </a:p>
          <a:p>
            <a:pPr marL="0" indent="0" algn="just" eaLnBrk="1" hangingPunct="1">
              <a:lnSpc>
                <a:spcPts val="3200"/>
              </a:lnSpc>
              <a:spcBef>
                <a:spcPct val="0"/>
              </a:spcBef>
              <a:buNone/>
            </a:pPr>
            <a:r>
              <a:rPr lang="en-US" altLang="zh-CN" sz="2800" dirty="0">
                <a:ea typeface="思源黑体 CN Regular" panose="020B0500000000000000" pitchFamily="34" charset="-122"/>
              </a:rPr>
              <a:t>2.</a:t>
            </a:r>
            <a:r>
              <a:rPr lang="zh-CN" altLang="en-US" sz="2800" dirty="0">
                <a:ea typeface="思源黑体 CN Regular" panose="020B0500000000000000" pitchFamily="34" charset="-122"/>
              </a:rPr>
              <a:t>对采购过程提出质疑的，为各采购程序环节结束之日；</a:t>
            </a:r>
          </a:p>
          <a:p>
            <a:pPr marL="0" indent="0" algn="just" eaLnBrk="1" hangingPunct="1">
              <a:lnSpc>
                <a:spcPts val="3200"/>
              </a:lnSpc>
              <a:spcBef>
                <a:spcPct val="0"/>
              </a:spcBef>
              <a:buNone/>
            </a:pPr>
            <a:r>
              <a:rPr lang="en-US" altLang="zh-CN" sz="2800" dirty="0">
                <a:ea typeface="思源黑体 CN Regular" panose="020B0500000000000000" pitchFamily="34" charset="-122"/>
              </a:rPr>
              <a:t>3.</a:t>
            </a:r>
            <a:r>
              <a:rPr lang="zh-CN" altLang="en-US" sz="2800" dirty="0">
                <a:ea typeface="思源黑体 CN Regular" panose="020B0500000000000000" pitchFamily="34" charset="-122"/>
              </a:rPr>
              <a:t>对中标或者成交结果提出质疑的，为中标或者成交结果公告期限届满之日。</a:t>
            </a:r>
          </a:p>
          <a:p>
            <a:pPr marL="0" indent="0" algn="just" eaLnBrk="1" hangingPunct="1">
              <a:lnSpc>
                <a:spcPts val="3200"/>
              </a:lnSpc>
              <a:spcBef>
                <a:spcPct val="0"/>
              </a:spcBef>
              <a:buNone/>
            </a:pPr>
            <a:endParaRPr lang="en-US" altLang="zh-CN" sz="2800" dirty="0">
              <a:ea typeface="思源黑体 CN Regular" panose="020B0500000000000000" pitchFamily="34" charset="-122"/>
            </a:endParaRP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1021994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（五）质疑的形式</a:t>
            </a:r>
            <a:r>
              <a:rPr lang="zh-CN" altLang="en-US" sz="3200" dirty="0">
                <a:latin typeface="黑体" panose="02010609060101010101" pitchFamily="49" charset="-122"/>
                <a:ea typeface="黑体" panose="02010609060101010101" pitchFamily="49" charset="-122"/>
              </a:rPr>
              <a:t> </a:t>
            </a:r>
            <a:endParaRPr lang="en-US" altLang="zh-CN" sz="3200"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质疑供应商应当以书面形式向采购人或采购代理机构提出。 </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2951893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（六）质疑函的内容</a:t>
            </a:r>
            <a:r>
              <a:rPr lang="zh-CN" altLang="en-US" sz="3200" dirty="0">
                <a:latin typeface="黑体" panose="02010609060101010101" pitchFamily="49" charset="-122"/>
                <a:ea typeface="黑体" panose="02010609060101010101" pitchFamily="49" charset="-122"/>
              </a:rPr>
              <a:t> </a:t>
            </a:r>
            <a:endParaRPr lang="en-US" altLang="zh-CN" sz="3200"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供应商的姓名或者名称、地址、邮编、联系人及联系电话；</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质疑项目的名称、编号；</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具体、明确的质疑事项和与质疑事项相关的请求；</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事实依据；</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必要的法律依据；</a:t>
            </a:r>
          </a:p>
          <a:p>
            <a:pPr marL="0" indent="0" algn="just" eaLnBrk="1" hangingPunct="1">
              <a:lnSpc>
                <a:spcPts val="3200"/>
              </a:lnSpc>
              <a:spcBef>
                <a:spcPct val="0"/>
              </a:spcBef>
              <a:buNone/>
            </a:pPr>
            <a:r>
              <a:rPr lang="en-US" altLang="zh-CN" sz="2800" dirty="0">
                <a:latin typeface="思源黑体 CN Regular" panose="020B0500000000000000" pitchFamily="34" charset="-122"/>
                <a:ea typeface="思源黑体 CN Regular" panose="020B0500000000000000" pitchFamily="34" charset="-122"/>
              </a:rPr>
              <a:t>6.</a:t>
            </a:r>
            <a:r>
              <a:rPr lang="zh-CN" altLang="en-US" sz="2800" dirty="0">
                <a:solidFill>
                  <a:schemeClr val="tx1"/>
                </a:solidFill>
                <a:latin typeface="思源黑体 CN Regular" panose="020B0500000000000000" pitchFamily="34" charset="-122"/>
                <a:ea typeface="思源黑体 CN Regular" panose="020B0500000000000000" pitchFamily="34" charset="-122"/>
              </a:rPr>
              <a:t>提出质疑的日期。</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789528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（七）质疑的接收</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采购人、采购代理机构不得拒收质疑供应商在法定质疑期内发出的质疑函，应当在收到质疑函后</a:t>
            </a:r>
            <a:r>
              <a:rPr lang="en-US" altLang="zh-CN" sz="2800" dirty="0">
                <a:solidFill>
                  <a:schemeClr val="tx1"/>
                </a:solidFill>
                <a:latin typeface="思源黑体 CN Regular" panose="020B0500000000000000" pitchFamily="34" charset="-122"/>
                <a:ea typeface="思源黑体 CN Regular" panose="020B0500000000000000" pitchFamily="34" charset="-122"/>
              </a:rPr>
              <a:t>7</a:t>
            </a:r>
            <a:r>
              <a:rPr lang="zh-CN" altLang="en-US" sz="2800" dirty="0">
                <a:solidFill>
                  <a:schemeClr val="tx1"/>
                </a:solidFill>
                <a:latin typeface="思源黑体 CN Regular" panose="020B0500000000000000" pitchFamily="34" charset="-122"/>
                <a:ea typeface="思源黑体 CN Regular" panose="020B0500000000000000" pitchFamily="34" charset="-122"/>
              </a:rPr>
              <a:t>个工作日内作出答复，并以书面形式通知质疑供应商和其他有关供应商。</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4120479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a:extLst>
              <a:ext uri="{FF2B5EF4-FFF2-40B4-BE49-F238E27FC236}">
                <a16:creationId xmlns="" xmlns:a16="http://schemas.microsoft.com/office/drawing/2014/main" id="{64888EA4-0E71-4D71-80D9-D6FEB76FC164}"/>
              </a:ext>
            </a:extLst>
          </p:cNvPr>
          <p:cNvSpPr>
            <a:spLocks noGrp="1"/>
          </p:cNvSpPr>
          <p:nvPr>
            <p:ph idx="1"/>
          </p:nvPr>
        </p:nvSpPr>
        <p:spPr>
          <a:xfrm>
            <a:off x="381000" y="1219200"/>
            <a:ext cx="8077200" cy="4525963"/>
          </a:xfrm>
        </p:spPr>
        <p:txBody>
          <a:bodyPr/>
          <a:lstStyle/>
          <a:p>
            <a:pPr marL="0" indent="0" algn="just" eaLnBrk="1" hangingPunct="1">
              <a:lnSpc>
                <a:spcPts val="3200"/>
              </a:lnSpc>
              <a:spcBef>
                <a:spcPct val="0"/>
              </a:spcBef>
              <a:buNone/>
            </a:pPr>
            <a:r>
              <a:rPr lang="zh-CN" altLang="en-US" sz="3200" b="1" dirty="0">
                <a:latin typeface="黑体" panose="02010609060101010101" pitchFamily="49" charset="-122"/>
                <a:ea typeface="黑体" panose="02010609060101010101" pitchFamily="49" charset="-122"/>
              </a:rPr>
              <a:t>（八）质疑期间暂停签订合同</a:t>
            </a:r>
            <a:endParaRPr lang="en-US" altLang="zh-CN" sz="3200" b="1" dirty="0">
              <a:latin typeface="黑体" panose="02010609060101010101" pitchFamily="49" charset="-122"/>
              <a:ea typeface="黑体" panose="02010609060101010101" pitchFamily="49"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实施条例</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第五十四条　询问或者质疑事项可能影响中标、成交结果的，采购人应当暂停签订合同，已经签订合同的，应当中止履行合同。 </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150EDCF1-AF0A-499A-A858-19E9A5C4BE7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六、质疑与投诉</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3132079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自定义 5">
      <a:dk1>
        <a:srgbClr val="000000"/>
      </a:dk1>
      <a:lt1>
        <a:sysClr val="window" lastClr="FFFFFF"/>
      </a:lt1>
      <a:dk2>
        <a:srgbClr val="000000"/>
      </a:dk2>
      <a:lt2>
        <a:srgbClr val="F8F8F8"/>
      </a:lt2>
      <a:accent1>
        <a:srgbClr val="000000"/>
      </a:accent1>
      <a:accent2>
        <a:srgbClr val="B2B2B2"/>
      </a:accent2>
      <a:accent3>
        <a:srgbClr val="969696"/>
      </a:accent3>
      <a:accent4>
        <a:srgbClr val="808080"/>
      </a:accent4>
      <a:accent5>
        <a:srgbClr val="5F5F5F"/>
      </a:accent5>
      <a:accent6>
        <a:srgbClr val="4D4D4D"/>
      </a:accent6>
      <a:hlink>
        <a:srgbClr val="000000"/>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7167</TotalTime>
  <Words>1358</Words>
  <Application>Microsoft Macintosh PowerPoint</Application>
  <PresentationFormat>自定义</PresentationFormat>
  <Paragraphs>196</Paragraphs>
  <Slides>37</Slides>
  <Notes>37</Notes>
  <HiddenSlides>0</HiddenSlides>
  <MMClips>0</MMClips>
  <ScaleCrop>false</ScaleCrop>
  <HeadingPairs>
    <vt:vector size="4" baseType="variant">
      <vt:variant>
        <vt:lpstr>主题</vt:lpstr>
      </vt:variant>
      <vt:variant>
        <vt:i4>1</vt:i4>
      </vt:variant>
      <vt:variant>
        <vt:lpstr>幻灯片标题</vt:lpstr>
      </vt:variant>
      <vt:variant>
        <vt:i4>37</vt:i4>
      </vt:variant>
    </vt:vector>
  </HeadingPairs>
  <TitlesOfParts>
    <vt:vector size="38" baseType="lpstr">
      <vt:lpstr>夏至</vt:lpstr>
      <vt:lpstr>如何处理质疑与投诉</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plid</dc:creator>
  <cp:lastModifiedBy>hilor ambition</cp:lastModifiedBy>
  <cp:revision>726</cp:revision>
  <cp:lastPrinted>1601-01-01T00:00:00Z</cp:lastPrinted>
  <dcterms:created xsi:type="dcterms:W3CDTF">1601-01-01T00:00:00Z</dcterms:created>
  <dcterms:modified xsi:type="dcterms:W3CDTF">2020-12-09T06:22:19Z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