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5"/>
  </p:notesMasterIdLst>
  <p:handoutMasterIdLst>
    <p:handoutMasterId r:id="rId26"/>
  </p:handoutMasterIdLst>
  <p:sldIdLst>
    <p:sldId id="256" r:id="rId2"/>
    <p:sldId id="905" r:id="rId3"/>
    <p:sldId id="1024" r:id="rId4"/>
    <p:sldId id="1025" r:id="rId5"/>
    <p:sldId id="1026" r:id="rId6"/>
    <p:sldId id="1027" r:id="rId7"/>
    <p:sldId id="731" r:id="rId8"/>
    <p:sldId id="734" r:id="rId9"/>
    <p:sldId id="827" r:id="rId10"/>
    <p:sldId id="831" r:id="rId11"/>
    <p:sldId id="965" r:id="rId12"/>
    <p:sldId id="828" r:id="rId13"/>
    <p:sldId id="957" r:id="rId14"/>
    <p:sldId id="833" r:id="rId15"/>
    <p:sldId id="963" r:id="rId16"/>
    <p:sldId id="834" r:id="rId17"/>
    <p:sldId id="835" r:id="rId18"/>
    <p:sldId id="1022" r:id="rId19"/>
    <p:sldId id="1021" r:id="rId20"/>
    <p:sldId id="1028" r:id="rId21"/>
    <p:sldId id="836" r:id="rId22"/>
    <p:sldId id="1023" r:id="rId23"/>
    <p:sldId id="837" r:id="rId24"/>
  </p:sldIdLst>
  <p:sldSz cx="12192000" cy="6858000"/>
  <p:notesSz cx="6858000" cy="9144000"/>
  <p:defaultTextStyle>
    <a:defPPr>
      <a:defRPr lang="zh-CN"/>
    </a:defPPr>
    <a:lvl1pPr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1pPr>
    <a:lvl2pPr marL="4572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2pPr>
    <a:lvl3pPr marL="9144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3pPr>
    <a:lvl4pPr marL="13716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4pPr>
    <a:lvl5pPr marL="18288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5pPr>
    <a:lvl6pPr marL="22860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6pPr>
    <a:lvl7pPr marL="27432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7pPr>
    <a:lvl8pPr marL="32004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8pPr>
    <a:lvl9pPr marL="36576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9pPr>
  </p:defaultTextStyle>
  <p:extLst>
    <p:ext uri="{EFAFB233-063F-42B5-8137-9DF3F51BA10A}">
      <p15:sldGuideLst xmlns:p15="http://schemas.microsoft.com/office/powerpoint/2012/main" xmlns="">
        <p15:guide id="1" orient="horz" pos="240" userDrawn="1">
          <p15:clr>
            <a:srgbClr val="A4A3A4"/>
          </p15:clr>
        </p15:guide>
        <p15:guide id="2" pos="240" userDrawn="1">
          <p15:clr>
            <a:srgbClr val="A4A3A4"/>
          </p15:clr>
        </p15:guide>
        <p15:guide id="3" orient="horz" pos="4080" userDrawn="1">
          <p15:clr>
            <a:srgbClr val="A4A3A4"/>
          </p15:clr>
        </p15:guide>
        <p15:guide id="4" pos="532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CC"/>
    <a:srgbClr val="FF0066"/>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995" autoAdjust="0"/>
    <p:restoredTop sz="80660" autoAdjust="0"/>
  </p:normalViewPr>
  <p:slideViewPr>
    <p:cSldViewPr showGuides="1">
      <p:cViewPr varScale="1">
        <p:scale>
          <a:sx n="65" d="100"/>
          <a:sy n="65" d="100"/>
        </p:scale>
        <p:origin x="-96" y="-592"/>
      </p:cViewPr>
      <p:guideLst>
        <p:guide orient="horz" pos="240"/>
        <p:guide orient="horz" pos="4080"/>
        <p:guide pos="240"/>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00"/>
    </p:cViewPr>
  </p:sorterViewPr>
  <p:notesViewPr>
    <p:cSldViewPr showGuides="1">
      <p:cViewPr>
        <p:scale>
          <a:sx n="100" d="100"/>
          <a:sy n="100" d="100"/>
        </p:scale>
        <p:origin x="-2028" y="3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E883AC51-688C-4E66-B5ED-8CBD7F1A9F5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3" name="日期占位符 2">
            <a:extLst>
              <a:ext uri="{FF2B5EF4-FFF2-40B4-BE49-F238E27FC236}">
                <a16:creationId xmlns:a16="http://schemas.microsoft.com/office/drawing/2014/main" xmlns="" id="{C8EE7C8F-D604-4194-9B6E-2CA5B21D1F6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fld id="{1E25F994-8EC6-4175-AFBC-4857C71AF522}" type="datetimeFigureOut">
              <a:rPr lang="zh-CN" altLang="en-US"/>
              <a:pPr>
                <a:defRPr/>
              </a:pPr>
              <a:t>20/12/9</a:t>
            </a:fld>
            <a:endParaRPr lang="zh-CN" altLang="en-US"/>
          </a:p>
        </p:txBody>
      </p:sp>
      <p:sp>
        <p:nvSpPr>
          <p:cNvPr id="4" name="页脚占位符 3">
            <a:extLst>
              <a:ext uri="{FF2B5EF4-FFF2-40B4-BE49-F238E27FC236}">
                <a16:creationId xmlns:a16="http://schemas.microsoft.com/office/drawing/2014/main" xmlns="" id="{264CD98F-0409-4A0E-8C39-4C5186873CA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5" name="灯片编号占位符 4">
            <a:extLst>
              <a:ext uri="{FF2B5EF4-FFF2-40B4-BE49-F238E27FC236}">
                <a16:creationId xmlns:a16="http://schemas.microsoft.com/office/drawing/2014/main" xmlns="" id="{67A230CC-55C6-4432-BE4F-32C8E208A7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buClr>
                <a:schemeClr val="hlink"/>
              </a:buClr>
              <a:buSzPct val="60000"/>
              <a:buFont typeface="Wingdings" panose="05000000000000000000" pitchFamily="2" charset="2"/>
              <a:buChar char="n"/>
              <a:defRPr sz="1200">
                <a:effectLst>
                  <a:outerShdw blurRad="38100" dist="38100" dir="2700000" algn="tl">
                    <a:srgbClr val="C0C0C0"/>
                  </a:outerShdw>
                </a:effectLst>
                <a:ea typeface="楷体_GB2312" pitchFamily="49" charset="-122"/>
              </a:defRPr>
            </a:lvl1pPr>
          </a:lstStyle>
          <a:p>
            <a:pPr>
              <a:defRPr/>
            </a:pPr>
            <a:fld id="{3709B2CD-5DEE-44B0-9C45-A3F2244E93F8}" type="slidenum">
              <a:rPr lang="zh-CN" altLang="en-US"/>
              <a:pPr>
                <a:defRPr/>
              </a:pPr>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xmlns="" id="{C3E6B446-9371-40E7-BEC1-3A5A201129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699" name="Rectangle 3">
            <a:extLst>
              <a:ext uri="{FF2B5EF4-FFF2-40B4-BE49-F238E27FC236}">
                <a16:creationId xmlns:a16="http://schemas.microsoft.com/office/drawing/2014/main" xmlns="" id="{6BDFFD6A-4263-4D8A-93A6-E31F612E7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5124" name="Rectangle 4">
            <a:extLst>
              <a:ext uri="{FF2B5EF4-FFF2-40B4-BE49-F238E27FC236}">
                <a16:creationId xmlns:a16="http://schemas.microsoft.com/office/drawing/2014/main" xmlns="" id="{D5CE8D17-53D5-4805-9185-A780FA35439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701" name="Rectangle 5">
            <a:extLst>
              <a:ext uri="{FF2B5EF4-FFF2-40B4-BE49-F238E27FC236}">
                <a16:creationId xmlns:a16="http://schemas.microsoft.com/office/drawing/2014/main" xmlns="" id="{FD401584-EBD5-4C02-9F68-23D79E430BA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57702" name="Rectangle 6">
            <a:extLst>
              <a:ext uri="{FF2B5EF4-FFF2-40B4-BE49-F238E27FC236}">
                <a16:creationId xmlns:a16="http://schemas.microsoft.com/office/drawing/2014/main" xmlns="" id="{0A7792A5-7324-45A0-B90D-F732CB67A1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703" name="Rectangle 7">
            <a:extLst>
              <a:ext uri="{FF2B5EF4-FFF2-40B4-BE49-F238E27FC236}">
                <a16:creationId xmlns:a16="http://schemas.microsoft.com/office/drawing/2014/main" xmlns="" id="{74797561-1F34-44D8-8057-1D8922D79C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5551CA37-0A30-4E38-A1B0-061C8CA2A7FB}" type="slidenum">
              <a:rPr lang="en-US" altLang="zh-CN"/>
              <a:pPr>
                <a:defRPr/>
              </a:pPr>
              <a:t>‹#›</a:t>
            </a:fld>
            <a:endParaRPr lang="en-US" altLang="zh-CN"/>
          </a:p>
        </p:txBody>
      </p:sp>
    </p:spTree>
    <p:extLst>
      <p:ext uri="{BB962C8B-B14F-4D97-AF65-F5344CB8AC3E}">
        <p14:creationId xmlns:p14="http://schemas.microsoft.com/office/powerpoint/2010/main" val="14928316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xmlns="" id="{D4E23E57-4423-4713-9806-27C5A86DD221}"/>
              </a:ext>
            </a:extLst>
          </p:cNvPr>
          <p:cNvSpPr>
            <a:spLocks noGrp="1" noRot="1" noChangeAspect="1" noChangeArrowheads="1" noTextEdit="1"/>
          </p:cNvSpPr>
          <p:nvPr>
            <p:ph type="sldImg"/>
          </p:nvPr>
        </p:nvSpPr>
        <p:spPr>
          <a:xfrm>
            <a:off x="381000" y="685800"/>
            <a:ext cx="6096000" cy="3429000"/>
          </a:xfrm>
          <a:ln/>
        </p:spPr>
      </p:sp>
      <p:sp>
        <p:nvSpPr>
          <p:cNvPr id="8195" name="备注占位符 2">
            <a:extLst>
              <a:ext uri="{FF2B5EF4-FFF2-40B4-BE49-F238E27FC236}">
                <a16:creationId xmlns:a16="http://schemas.microsoft.com/office/drawing/2014/main" xmlns="" id="{298E6E88-8BA2-48E4-8621-ADE7CC547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8196" name="灯片编号占位符 3">
            <a:extLst>
              <a:ext uri="{FF2B5EF4-FFF2-40B4-BE49-F238E27FC236}">
                <a16:creationId xmlns:a16="http://schemas.microsoft.com/office/drawing/2014/main" xmlns="" id="{CFFFB75C-6057-4687-81B9-7E77CECA0E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20830D2-151C-47D8-8317-FD7B87C248B5}" type="slidenum">
              <a:rPr lang="en-US" altLang="zh-CN" smtClean="0"/>
              <a:pPr>
                <a:spcBef>
                  <a:spcPct val="0"/>
                </a:spcBef>
              </a:pPr>
              <a:t>1</a:t>
            </a:fld>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a:extLst>
              <a:ext uri="{FF2B5EF4-FFF2-40B4-BE49-F238E27FC236}">
                <a16:creationId xmlns:a16="http://schemas.microsoft.com/office/drawing/2014/main" xmlns="" id="{6A2E082F-81B3-4492-B8E2-ECA189D1ACF4}"/>
              </a:ext>
            </a:extLst>
          </p:cNvPr>
          <p:cNvSpPr>
            <a:spLocks noGrp="1" noRot="1" noChangeAspect="1" noChangeArrowheads="1" noTextEdit="1"/>
          </p:cNvSpPr>
          <p:nvPr>
            <p:ph type="sldImg"/>
          </p:nvPr>
        </p:nvSpPr>
        <p:spPr>
          <a:xfrm>
            <a:off x="381000" y="685800"/>
            <a:ext cx="6096000" cy="3429000"/>
          </a:xfrm>
          <a:ln/>
        </p:spPr>
      </p:sp>
      <p:sp>
        <p:nvSpPr>
          <p:cNvPr id="36867" name="备注占位符 2">
            <a:extLst>
              <a:ext uri="{FF2B5EF4-FFF2-40B4-BE49-F238E27FC236}">
                <a16:creationId xmlns:a16="http://schemas.microsoft.com/office/drawing/2014/main" xmlns="" id="{4B3E9BAC-4ED9-4CCE-B714-A230B311D8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6868" name="灯片编号占位符 3">
            <a:extLst>
              <a:ext uri="{FF2B5EF4-FFF2-40B4-BE49-F238E27FC236}">
                <a16:creationId xmlns:a16="http://schemas.microsoft.com/office/drawing/2014/main" xmlns="" id="{9793C0C2-F002-44FD-8F82-8E2E9E55FC9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E877195-4DAE-4A83-932E-599DFF31DB7F}" type="slidenum">
              <a:rPr lang="en-US" altLang="zh-CN" smtClean="0"/>
              <a:pPr>
                <a:spcBef>
                  <a:spcPct val="0"/>
                </a:spcBef>
              </a:pPr>
              <a:t>10</a:t>
            </a:fld>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a:extLst>
              <a:ext uri="{FF2B5EF4-FFF2-40B4-BE49-F238E27FC236}">
                <a16:creationId xmlns:a16="http://schemas.microsoft.com/office/drawing/2014/main" xmlns="" id="{6A2E082F-81B3-4492-B8E2-ECA189D1ACF4}"/>
              </a:ext>
            </a:extLst>
          </p:cNvPr>
          <p:cNvSpPr>
            <a:spLocks noGrp="1" noRot="1" noChangeAspect="1" noChangeArrowheads="1" noTextEdit="1"/>
          </p:cNvSpPr>
          <p:nvPr>
            <p:ph type="sldImg"/>
          </p:nvPr>
        </p:nvSpPr>
        <p:spPr>
          <a:xfrm>
            <a:off x="381000" y="685800"/>
            <a:ext cx="6096000" cy="3429000"/>
          </a:xfrm>
          <a:ln/>
        </p:spPr>
      </p:sp>
      <p:sp>
        <p:nvSpPr>
          <p:cNvPr id="36867" name="备注占位符 2">
            <a:extLst>
              <a:ext uri="{FF2B5EF4-FFF2-40B4-BE49-F238E27FC236}">
                <a16:creationId xmlns:a16="http://schemas.microsoft.com/office/drawing/2014/main" xmlns="" id="{4B3E9BAC-4ED9-4CCE-B714-A230B311D8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6868" name="灯片编号占位符 3">
            <a:extLst>
              <a:ext uri="{FF2B5EF4-FFF2-40B4-BE49-F238E27FC236}">
                <a16:creationId xmlns:a16="http://schemas.microsoft.com/office/drawing/2014/main" xmlns="" id="{9793C0C2-F002-44FD-8F82-8E2E9E55FC9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E877195-4DAE-4A83-932E-599DFF31DB7F}" type="slidenum">
              <a:rPr lang="en-US" altLang="zh-CN" smtClean="0"/>
              <a:pPr>
                <a:spcBef>
                  <a:spcPct val="0"/>
                </a:spcBef>
              </a:pPr>
              <a:t>11</a:t>
            </a:fld>
            <a:endParaRPr lang="en-US" altLang="zh-CN" dirty="0"/>
          </a:p>
        </p:txBody>
      </p:sp>
    </p:spTree>
    <p:extLst>
      <p:ext uri="{BB962C8B-B14F-4D97-AF65-F5344CB8AC3E}">
        <p14:creationId xmlns:p14="http://schemas.microsoft.com/office/powerpoint/2010/main" val="1952870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a:extLst>
              <a:ext uri="{FF2B5EF4-FFF2-40B4-BE49-F238E27FC236}">
                <a16:creationId xmlns:a16="http://schemas.microsoft.com/office/drawing/2014/main" xmlns="" id="{B825E836-D607-4392-A765-95DAA45BE82A}"/>
              </a:ext>
            </a:extLst>
          </p:cNvPr>
          <p:cNvSpPr>
            <a:spLocks noGrp="1" noRot="1" noChangeAspect="1" noChangeArrowheads="1" noTextEdit="1"/>
          </p:cNvSpPr>
          <p:nvPr>
            <p:ph type="sldImg"/>
          </p:nvPr>
        </p:nvSpPr>
        <p:spPr>
          <a:xfrm>
            <a:off x="381000" y="685800"/>
            <a:ext cx="6096000" cy="3429000"/>
          </a:xfrm>
          <a:ln/>
        </p:spPr>
      </p:sp>
      <p:sp>
        <p:nvSpPr>
          <p:cNvPr id="40963" name="备注占位符 2">
            <a:extLst>
              <a:ext uri="{FF2B5EF4-FFF2-40B4-BE49-F238E27FC236}">
                <a16:creationId xmlns:a16="http://schemas.microsoft.com/office/drawing/2014/main" xmlns="" id="{61D793DA-94D5-4E89-90F4-010841065C1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0964" name="灯片编号占位符 3">
            <a:extLst>
              <a:ext uri="{FF2B5EF4-FFF2-40B4-BE49-F238E27FC236}">
                <a16:creationId xmlns:a16="http://schemas.microsoft.com/office/drawing/2014/main" xmlns="" id="{3C053589-4B81-4498-818E-1ECBD310AB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34E7CF3F-7A3A-4D74-AFC3-B38D23CAD87F}" type="slidenum">
              <a:rPr lang="en-US" altLang="zh-CN" smtClean="0"/>
              <a:pPr>
                <a:spcBef>
                  <a:spcPct val="0"/>
                </a:spcBef>
              </a:pPr>
              <a:t>12</a:t>
            </a:fld>
            <a:endParaRPr lang="en-US" altLang="zh-C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a:extLst>
              <a:ext uri="{FF2B5EF4-FFF2-40B4-BE49-F238E27FC236}">
                <a16:creationId xmlns:a16="http://schemas.microsoft.com/office/drawing/2014/main" xmlns="" id="{F2FE8FC0-608A-4E80-BD3E-3982C6C031B0}"/>
              </a:ext>
            </a:extLst>
          </p:cNvPr>
          <p:cNvSpPr>
            <a:spLocks noGrp="1" noRot="1" noChangeAspect="1" noChangeArrowheads="1" noTextEdit="1"/>
          </p:cNvSpPr>
          <p:nvPr>
            <p:ph type="sldImg"/>
          </p:nvPr>
        </p:nvSpPr>
        <p:spPr>
          <a:xfrm>
            <a:off x="381000" y="685800"/>
            <a:ext cx="6096000" cy="3429000"/>
          </a:xfrm>
          <a:ln/>
        </p:spPr>
      </p:sp>
      <p:sp>
        <p:nvSpPr>
          <p:cNvPr id="43011" name="备注占位符 2">
            <a:extLst>
              <a:ext uri="{FF2B5EF4-FFF2-40B4-BE49-F238E27FC236}">
                <a16:creationId xmlns:a16="http://schemas.microsoft.com/office/drawing/2014/main" xmlns="" id="{16109D8A-639F-450F-AEE2-74E6B5D346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3012" name="灯片编号占位符 3">
            <a:extLst>
              <a:ext uri="{FF2B5EF4-FFF2-40B4-BE49-F238E27FC236}">
                <a16:creationId xmlns:a16="http://schemas.microsoft.com/office/drawing/2014/main" xmlns="" id="{9CE7A0A3-3B73-4422-BC86-7F0972821A6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8727F0FF-5F70-4AC1-8A51-E1CD841382C2}" type="slidenum">
              <a:rPr lang="en-US" altLang="zh-CN" smtClean="0"/>
              <a:pPr>
                <a:spcBef>
                  <a:spcPct val="0"/>
                </a:spcBef>
              </a:pPr>
              <a:t>13</a:t>
            </a:fld>
            <a:endParaRPr lang="en-US" altLang="zh-C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a:extLst>
              <a:ext uri="{FF2B5EF4-FFF2-40B4-BE49-F238E27FC236}">
                <a16:creationId xmlns:a16="http://schemas.microsoft.com/office/drawing/2014/main" xmlns="" id="{B23724A3-E3B0-4057-8798-F2AEDB4E2E28}"/>
              </a:ext>
            </a:extLst>
          </p:cNvPr>
          <p:cNvSpPr>
            <a:spLocks noGrp="1" noRot="1" noChangeAspect="1" noChangeArrowheads="1" noTextEdit="1"/>
          </p:cNvSpPr>
          <p:nvPr>
            <p:ph type="sldImg"/>
          </p:nvPr>
        </p:nvSpPr>
        <p:spPr>
          <a:xfrm>
            <a:off x="381000" y="685800"/>
            <a:ext cx="6096000" cy="3429000"/>
          </a:xfrm>
          <a:ln/>
        </p:spPr>
      </p:sp>
      <p:sp>
        <p:nvSpPr>
          <p:cNvPr id="47107" name="备注占位符 2">
            <a:extLst>
              <a:ext uri="{FF2B5EF4-FFF2-40B4-BE49-F238E27FC236}">
                <a16:creationId xmlns:a16="http://schemas.microsoft.com/office/drawing/2014/main" xmlns="" id="{214CAEE7-0B4D-400F-9383-50A449F980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7108" name="灯片编号占位符 3">
            <a:extLst>
              <a:ext uri="{FF2B5EF4-FFF2-40B4-BE49-F238E27FC236}">
                <a16:creationId xmlns:a16="http://schemas.microsoft.com/office/drawing/2014/main" xmlns="" id="{7A4D9C1C-0AA9-48F5-B7A1-F2DC228DAC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F265E11-4244-4367-9349-1E0B5BF12AC6}" type="slidenum">
              <a:rPr lang="en-US" altLang="zh-CN" smtClean="0"/>
              <a:pPr>
                <a:spcBef>
                  <a:spcPct val="0"/>
                </a:spcBef>
              </a:pPr>
              <a:t>14</a:t>
            </a:fld>
            <a:endParaRPr lang="en-US" altLang="zh-C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a:extLst>
              <a:ext uri="{FF2B5EF4-FFF2-40B4-BE49-F238E27FC236}">
                <a16:creationId xmlns:a16="http://schemas.microsoft.com/office/drawing/2014/main" xmlns="" id="{B23724A3-E3B0-4057-8798-F2AEDB4E2E28}"/>
              </a:ext>
            </a:extLst>
          </p:cNvPr>
          <p:cNvSpPr>
            <a:spLocks noGrp="1" noRot="1" noChangeAspect="1" noChangeArrowheads="1" noTextEdit="1"/>
          </p:cNvSpPr>
          <p:nvPr>
            <p:ph type="sldImg"/>
          </p:nvPr>
        </p:nvSpPr>
        <p:spPr>
          <a:xfrm>
            <a:off x="381000" y="685800"/>
            <a:ext cx="6096000" cy="3429000"/>
          </a:xfrm>
          <a:ln/>
        </p:spPr>
      </p:sp>
      <p:sp>
        <p:nvSpPr>
          <p:cNvPr id="47107" name="备注占位符 2">
            <a:extLst>
              <a:ext uri="{FF2B5EF4-FFF2-40B4-BE49-F238E27FC236}">
                <a16:creationId xmlns:a16="http://schemas.microsoft.com/office/drawing/2014/main" xmlns="" id="{214CAEE7-0B4D-400F-9383-50A449F980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7108" name="灯片编号占位符 3">
            <a:extLst>
              <a:ext uri="{FF2B5EF4-FFF2-40B4-BE49-F238E27FC236}">
                <a16:creationId xmlns:a16="http://schemas.microsoft.com/office/drawing/2014/main" xmlns="" id="{7A4D9C1C-0AA9-48F5-B7A1-F2DC228DAC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F265E11-4244-4367-9349-1E0B5BF12AC6}" type="slidenum">
              <a:rPr lang="en-US" altLang="zh-CN" smtClean="0"/>
              <a:pPr>
                <a:spcBef>
                  <a:spcPct val="0"/>
                </a:spcBef>
              </a:pPr>
              <a:t>15</a:t>
            </a:fld>
            <a:endParaRPr lang="en-US" altLang="zh-CN" dirty="0"/>
          </a:p>
        </p:txBody>
      </p:sp>
    </p:spTree>
    <p:extLst>
      <p:ext uri="{BB962C8B-B14F-4D97-AF65-F5344CB8AC3E}">
        <p14:creationId xmlns:p14="http://schemas.microsoft.com/office/powerpoint/2010/main" val="2150294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a:extLst>
              <a:ext uri="{FF2B5EF4-FFF2-40B4-BE49-F238E27FC236}">
                <a16:creationId xmlns:a16="http://schemas.microsoft.com/office/drawing/2014/main" xmlns="" id="{9567CD94-CE19-4629-B968-226FF7854398}"/>
              </a:ext>
            </a:extLst>
          </p:cNvPr>
          <p:cNvSpPr>
            <a:spLocks noGrp="1" noRot="1" noChangeAspect="1" noChangeArrowheads="1" noTextEdit="1"/>
          </p:cNvSpPr>
          <p:nvPr>
            <p:ph type="sldImg"/>
          </p:nvPr>
        </p:nvSpPr>
        <p:spPr>
          <a:xfrm>
            <a:off x="381000" y="685800"/>
            <a:ext cx="6096000" cy="3429000"/>
          </a:xfrm>
          <a:ln/>
        </p:spPr>
      </p:sp>
      <p:sp>
        <p:nvSpPr>
          <p:cNvPr id="51203" name="备注占位符 2">
            <a:extLst>
              <a:ext uri="{FF2B5EF4-FFF2-40B4-BE49-F238E27FC236}">
                <a16:creationId xmlns:a16="http://schemas.microsoft.com/office/drawing/2014/main" xmlns="" id="{D4948CA1-93BD-4EBA-ABBA-5ED4DC0972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1204" name="灯片编号占位符 3">
            <a:extLst>
              <a:ext uri="{FF2B5EF4-FFF2-40B4-BE49-F238E27FC236}">
                <a16:creationId xmlns:a16="http://schemas.microsoft.com/office/drawing/2014/main" xmlns="" id="{ECFA0539-6D27-4848-A900-0FB2809A30F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92F72572-C87A-4D59-BF6C-81C22576BAFD}" type="slidenum">
              <a:rPr lang="en-US" altLang="zh-CN" smtClean="0"/>
              <a:pPr>
                <a:spcBef>
                  <a:spcPct val="0"/>
                </a:spcBef>
              </a:pPr>
              <a:t>16</a:t>
            </a:fld>
            <a:endParaRPr lang="en-US" altLang="zh-C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a:extLst>
              <a:ext uri="{FF2B5EF4-FFF2-40B4-BE49-F238E27FC236}">
                <a16:creationId xmlns:a16="http://schemas.microsoft.com/office/drawing/2014/main" xmlns="" id="{54DF7BA6-3B15-4F20-8021-13860A5B2E74}"/>
              </a:ext>
            </a:extLst>
          </p:cNvPr>
          <p:cNvSpPr>
            <a:spLocks noGrp="1" noRot="1" noChangeAspect="1" noChangeArrowheads="1" noTextEdit="1"/>
          </p:cNvSpPr>
          <p:nvPr>
            <p:ph type="sldImg"/>
          </p:nvPr>
        </p:nvSpPr>
        <p:spPr>
          <a:xfrm>
            <a:off x="381000" y="685800"/>
            <a:ext cx="6096000" cy="3429000"/>
          </a:xfrm>
          <a:ln/>
        </p:spPr>
      </p:sp>
      <p:sp>
        <p:nvSpPr>
          <p:cNvPr id="57347" name="备注占位符 2">
            <a:extLst>
              <a:ext uri="{FF2B5EF4-FFF2-40B4-BE49-F238E27FC236}">
                <a16:creationId xmlns:a16="http://schemas.microsoft.com/office/drawing/2014/main" xmlns="" id="{877BC604-436A-401E-A507-AA08CD2F8DE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a:t>38</a:t>
            </a:r>
            <a:r>
              <a:rPr lang="zh-CN" altLang="en-US"/>
              <a:t>号文。</a:t>
            </a:r>
          </a:p>
        </p:txBody>
      </p:sp>
      <p:sp>
        <p:nvSpPr>
          <p:cNvPr id="57348" name="灯片编号占位符 3">
            <a:extLst>
              <a:ext uri="{FF2B5EF4-FFF2-40B4-BE49-F238E27FC236}">
                <a16:creationId xmlns:a16="http://schemas.microsoft.com/office/drawing/2014/main" xmlns="" id="{87EF2E27-5ADB-4908-BA05-1F8EE84DE2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698B9E29-4BFC-43A2-B7EC-8B677D3D4C9F}" type="slidenum">
              <a:rPr lang="en-US" altLang="zh-CN" smtClean="0"/>
              <a:pPr>
                <a:spcBef>
                  <a:spcPct val="0"/>
                </a:spcBef>
              </a:pPr>
              <a:t>17</a:t>
            </a:fld>
            <a:endParaRPr lang="en-US" altLang="zh-CN"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a:extLst>
              <a:ext uri="{FF2B5EF4-FFF2-40B4-BE49-F238E27FC236}">
                <a16:creationId xmlns:a16="http://schemas.microsoft.com/office/drawing/2014/main" xmlns="" id="{54DF7BA6-3B15-4F20-8021-13860A5B2E74}"/>
              </a:ext>
            </a:extLst>
          </p:cNvPr>
          <p:cNvSpPr>
            <a:spLocks noGrp="1" noRot="1" noChangeAspect="1" noChangeArrowheads="1" noTextEdit="1"/>
          </p:cNvSpPr>
          <p:nvPr>
            <p:ph type="sldImg"/>
          </p:nvPr>
        </p:nvSpPr>
        <p:spPr>
          <a:xfrm>
            <a:off x="381000" y="685800"/>
            <a:ext cx="6096000" cy="3429000"/>
          </a:xfrm>
          <a:ln/>
        </p:spPr>
      </p:sp>
      <p:sp>
        <p:nvSpPr>
          <p:cNvPr id="57347" name="备注占位符 2">
            <a:extLst>
              <a:ext uri="{FF2B5EF4-FFF2-40B4-BE49-F238E27FC236}">
                <a16:creationId xmlns:a16="http://schemas.microsoft.com/office/drawing/2014/main" xmlns="" id="{877BC604-436A-401E-A507-AA08CD2F8DE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7348" name="灯片编号占位符 3">
            <a:extLst>
              <a:ext uri="{FF2B5EF4-FFF2-40B4-BE49-F238E27FC236}">
                <a16:creationId xmlns:a16="http://schemas.microsoft.com/office/drawing/2014/main" xmlns="" id="{87EF2E27-5ADB-4908-BA05-1F8EE84DE2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698B9E29-4BFC-43A2-B7EC-8B677D3D4C9F}" type="slidenum">
              <a:rPr lang="en-US" altLang="zh-CN" smtClean="0"/>
              <a:pPr>
                <a:spcBef>
                  <a:spcPct val="0"/>
                </a:spcBef>
              </a:pPr>
              <a:t>18</a:t>
            </a:fld>
            <a:endParaRPr lang="en-US" altLang="zh-CN" dirty="0"/>
          </a:p>
        </p:txBody>
      </p:sp>
    </p:spTree>
    <p:extLst>
      <p:ext uri="{BB962C8B-B14F-4D97-AF65-F5344CB8AC3E}">
        <p14:creationId xmlns:p14="http://schemas.microsoft.com/office/powerpoint/2010/main" val="3660595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a:extLst>
              <a:ext uri="{FF2B5EF4-FFF2-40B4-BE49-F238E27FC236}">
                <a16:creationId xmlns:a16="http://schemas.microsoft.com/office/drawing/2014/main" xmlns="" id="{54DF7BA6-3B15-4F20-8021-13860A5B2E74}"/>
              </a:ext>
            </a:extLst>
          </p:cNvPr>
          <p:cNvSpPr>
            <a:spLocks noGrp="1" noRot="1" noChangeAspect="1" noChangeArrowheads="1" noTextEdit="1"/>
          </p:cNvSpPr>
          <p:nvPr>
            <p:ph type="sldImg"/>
          </p:nvPr>
        </p:nvSpPr>
        <p:spPr>
          <a:xfrm>
            <a:off x="381000" y="685800"/>
            <a:ext cx="6096000" cy="3429000"/>
          </a:xfrm>
          <a:ln/>
        </p:spPr>
      </p:sp>
      <p:sp>
        <p:nvSpPr>
          <p:cNvPr id="57347" name="备注占位符 2">
            <a:extLst>
              <a:ext uri="{FF2B5EF4-FFF2-40B4-BE49-F238E27FC236}">
                <a16:creationId xmlns:a16="http://schemas.microsoft.com/office/drawing/2014/main" xmlns="" id="{877BC604-436A-401E-A507-AA08CD2F8DE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7348" name="灯片编号占位符 3">
            <a:extLst>
              <a:ext uri="{FF2B5EF4-FFF2-40B4-BE49-F238E27FC236}">
                <a16:creationId xmlns:a16="http://schemas.microsoft.com/office/drawing/2014/main" xmlns="" id="{87EF2E27-5ADB-4908-BA05-1F8EE84DE2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698B9E29-4BFC-43A2-B7EC-8B677D3D4C9F}" type="slidenum">
              <a:rPr lang="en-US" altLang="zh-CN" smtClean="0"/>
              <a:pPr>
                <a:spcBef>
                  <a:spcPct val="0"/>
                </a:spcBef>
              </a:pPr>
              <a:t>19</a:t>
            </a:fld>
            <a:endParaRPr lang="en-US" altLang="zh-CN" dirty="0"/>
          </a:p>
        </p:txBody>
      </p:sp>
    </p:spTree>
    <p:extLst>
      <p:ext uri="{BB962C8B-B14F-4D97-AF65-F5344CB8AC3E}">
        <p14:creationId xmlns:p14="http://schemas.microsoft.com/office/powerpoint/2010/main" val="2276612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a:extLst>
              <a:ext uri="{FF2B5EF4-FFF2-40B4-BE49-F238E27FC236}">
                <a16:creationId xmlns:a16="http://schemas.microsoft.com/office/drawing/2014/main" xmlns="" id="{AB6C492F-9E24-448D-B4A6-38B8C35C2067}"/>
              </a:ext>
            </a:extLst>
          </p:cNvPr>
          <p:cNvSpPr>
            <a:spLocks noGrp="1" noRot="1" noChangeAspect="1" noChangeArrowheads="1" noTextEdit="1"/>
          </p:cNvSpPr>
          <p:nvPr>
            <p:ph type="sldImg"/>
          </p:nvPr>
        </p:nvSpPr>
        <p:spPr>
          <a:xfrm>
            <a:off x="381000" y="685800"/>
            <a:ext cx="6096000" cy="3429000"/>
          </a:xfrm>
          <a:ln/>
        </p:spPr>
      </p:sp>
      <p:sp>
        <p:nvSpPr>
          <p:cNvPr id="22531" name="备注占位符 2">
            <a:extLst>
              <a:ext uri="{FF2B5EF4-FFF2-40B4-BE49-F238E27FC236}">
                <a16:creationId xmlns:a16="http://schemas.microsoft.com/office/drawing/2014/main" xmlns="" id="{647932B2-D0EA-41DC-BEB2-0B584A11A5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2" name="灯片编号占位符 3">
            <a:extLst>
              <a:ext uri="{FF2B5EF4-FFF2-40B4-BE49-F238E27FC236}">
                <a16:creationId xmlns:a16="http://schemas.microsoft.com/office/drawing/2014/main" xmlns="" id="{06C7F2D8-AE5E-4F81-ACE6-BB351128B8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4F85132-1E86-4651-9C85-B2968D70C9E3}" type="slidenum">
              <a:rPr lang="en-US" altLang="zh-CN" smtClean="0"/>
              <a:pPr>
                <a:spcBef>
                  <a:spcPct val="0"/>
                </a:spcBef>
              </a:pPr>
              <a:t>2</a:t>
            </a:fld>
            <a:endParaRPr lang="en-US" altLang="zh-C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a:extLst>
              <a:ext uri="{FF2B5EF4-FFF2-40B4-BE49-F238E27FC236}">
                <a16:creationId xmlns:a16="http://schemas.microsoft.com/office/drawing/2014/main" xmlns="" id="{54DF7BA6-3B15-4F20-8021-13860A5B2E74}"/>
              </a:ext>
            </a:extLst>
          </p:cNvPr>
          <p:cNvSpPr>
            <a:spLocks noGrp="1" noRot="1" noChangeAspect="1" noChangeArrowheads="1" noTextEdit="1"/>
          </p:cNvSpPr>
          <p:nvPr>
            <p:ph type="sldImg"/>
          </p:nvPr>
        </p:nvSpPr>
        <p:spPr>
          <a:xfrm>
            <a:off x="381000" y="685800"/>
            <a:ext cx="6096000" cy="3429000"/>
          </a:xfrm>
          <a:ln/>
        </p:spPr>
      </p:sp>
      <p:sp>
        <p:nvSpPr>
          <p:cNvPr id="57347" name="备注占位符 2">
            <a:extLst>
              <a:ext uri="{FF2B5EF4-FFF2-40B4-BE49-F238E27FC236}">
                <a16:creationId xmlns:a16="http://schemas.microsoft.com/office/drawing/2014/main" xmlns="" id="{877BC604-436A-401E-A507-AA08CD2F8DE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7348" name="灯片编号占位符 3">
            <a:extLst>
              <a:ext uri="{FF2B5EF4-FFF2-40B4-BE49-F238E27FC236}">
                <a16:creationId xmlns:a16="http://schemas.microsoft.com/office/drawing/2014/main" xmlns="" id="{87EF2E27-5ADB-4908-BA05-1F8EE84DE2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698B9E29-4BFC-43A2-B7EC-8B677D3D4C9F}" type="slidenum">
              <a:rPr lang="en-US" altLang="zh-CN" smtClean="0"/>
              <a:pPr>
                <a:spcBef>
                  <a:spcPct val="0"/>
                </a:spcBef>
              </a:pPr>
              <a:t>20</a:t>
            </a:fld>
            <a:endParaRPr lang="en-US" altLang="zh-CN" dirty="0"/>
          </a:p>
        </p:txBody>
      </p:sp>
    </p:spTree>
    <p:extLst>
      <p:ext uri="{BB962C8B-B14F-4D97-AF65-F5344CB8AC3E}">
        <p14:creationId xmlns:p14="http://schemas.microsoft.com/office/powerpoint/2010/main" val="1591326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a:extLst>
              <a:ext uri="{FF2B5EF4-FFF2-40B4-BE49-F238E27FC236}">
                <a16:creationId xmlns:a16="http://schemas.microsoft.com/office/drawing/2014/main" xmlns="" id="{33012779-0F20-42F2-B2F9-9646E4631870}"/>
              </a:ext>
            </a:extLst>
          </p:cNvPr>
          <p:cNvSpPr>
            <a:spLocks noGrp="1" noRot="1" noChangeAspect="1" noChangeArrowheads="1" noTextEdit="1"/>
          </p:cNvSpPr>
          <p:nvPr>
            <p:ph type="sldImg"/>
          </p:nvPr>
        </p:nvSpPr>
        <p:spPr>
          <a:xfrm>
            <a:off x="381000" y="685800"/>
            <a:ext cx="6096000" cy="3429000"/>
          </a:xfrm>
          <a:ln/>
        </p:spPr>
      </p:sp>
      <p:sp>
        <p:nvSpPr>
          <p:cNvPr id="61443" name="备注占位符 2">
            <a:extLst>
              <a:ext uri="{FF2B5EF4-FFF2-40B4-BE49-F238E27FC236}">
                <a16:creationId xmlns:a16="http://schemas.microsoft.com/office/drawing/2014/main" xmlns="" id="{DB07A08E-88A2-4D46-8F5E-B2D03F4314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1444" name="灯片编号占位符 3">
            <a:extLst>
              <a:ext uri="{FF2B5EF4-FFF2-40B4-BE49-F238E27FC236}">
                <a16:creationId xmlns:a16="http://schemas.microsoft.com/office/drawing/2014/main" xmlns="" id="{4BE9B623-BD48-4CCA-B5F4-A84A486609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DCBC7095-6933-4790-88C8-B892B3164873}" type="slidenum">
              <a:rPr lang="en-US" altLang="zh-CN" smtClean="0"/>
              <a:pPr>
                <a:spcBef>
                  <a:spcPct val="0"/>
                </a:spcBef>
              </a:pPr>
              <a:t>21</a:t>
            </a:fld>
            <a:endParaRPr lang="en-US" altLang="zh-CN"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a:extLst>
              <a:ext uri="{FF2B5EF4-FFF2-40B4-BE49-F238E27FC236}">
                <a16:creationId xmlns:a16="http://schemas.microsoft.com/office/drawing/2014/main" xmlns="" id="{33012779-0F20-42F2-B2F9-9646E4631870}"/>
              </a:ext>
            </a:extLst>
          </p:cNvPr>
          <p:cNvSpPr>
            <a:spLocks noGrp="1" noRot="1" noChangeAspect="1" noChangeArrowheads="1" noTextEdit="1"/>
          </p:cNvSpPr>
          <p:nvPr>
            <p:ph type="sldImg"/>
          </p:nvPr>
        </p:nvSpPr>
        <p:spPr>
          <a:xfrm>
            <a:off x="381000" y="685800"/>
            <a:ext cx="6096000" cy="3429000"/>
          </a:xfrm>
          <a:ln/>
        </p:spPr>
      </p:sp>
      <p:sp>
        <p:nvSpPr>
          <p:cNvPr id="61443" name="备注占位符 2">
            <a:extLst>
              <a:ext uri="{FF2B5EF4-FFF2-40B4-BE49-F238E27FC236}">
                <a16:creationId xmlns:a16="http://schemas.microsoft.com/office/drawing/2014/main" xmlns="" id="{DB07A08E-88A2-4D46-8F5E-B2D03F4314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1444" name="灯片编号占位符 3">
            <a:extLst>
              <a:ext uri="{FF2B5EF4-FFF2-40B4-BE49-F238E27FC236}">
                <a16:creationId xmlns:a16="http://schemas.microsoft.com/office/drawing/2014/main" xmlns="" id="{4BE9B623-BD48-4CCA-B5F4-A84A486609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DCBC7095-6933-4790-88C8-B892B3164873}" type="slidenum">
              <a:rPr lang="en-US" altLang="zh-CN" smtClean="0"/>
              <a:pPr>
                <a:spcBef>
                  <a:spcPct val="0"/>
                </a:spcBef>
              </a:pPr>
              <a:t>22</a:t>
            </a:fld>
            <a:endParaRPr lang="en-US" altLang="zh-CN" dirty="0"/>
          </a:p>
        </p:txBody>
      </p:sp>
    </p:spTree>
    <p:extLst>
      <p:ext uri="{BB962C8B-B14F-4D97-AF65-F5344CB8AC3E}">
        <p14:creationId xmlns:p14="http://schemas.microsoft.com/office/powerpoint/2010/main" val="1223910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幻灯片图像占位符 1">
            <a:extLst>
              <a:ext uri="{FF2B5EF4-FFF2-40B4-BE49-F238E27FC236}">
                <a16:creationId xmlns:a16="http://schemas.microsoft.com/office/drawing/2014/main" xmlns="" id="{8AFA7BB4-3C0E-4F55-AA57-16B23B227171}"/>
              </a:ext>
            </a:extLst>
          </p:cNvPr>
          <p:cNvSpPr>
            <a:spLocks noGrp="1" noRot="1" noChangeAspect="1" noChangeArrowheads="1" noTextEdit="1"/>
          </p:cNvSpPr>
          <p:nvPr>
            <p:ph type="sldImg"/>
          </p:nvPr>
        </p:nvSpPr>
        <p:spPr>
          <a:xfrm>
            <a:off x="381000" y="685800"/>
            <a:ext cx="6096000" cy="3429000"/>
          </a:xfrm>
          <a:ln/>
        </p:spPr>
      </p:sp>
      <p:sp>
        <p:nvSpPr>
          <p:cNvPr id="67587" name="备注占位符 2">
            <a:extLst>
              <a:ext uri="{FF2B5EF4-FFF2-40B4-BE49-F238E27FC236}">
                <a16:creationId xmlns:a16="http://schemas.microsoft.com/office/drawing/2014/main" xmlns="" id="{83779301-7A7B-46FA-A569-502028EAB55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a:t>1</a:t>
            </a:r>
          </a:p>
          <a:p>
            <a:pPr algn="just" fontAlgn="base">
              <a:lnSpc>
                <a:spcPts val="2800"/>
              </a:lnSpc>
            </a:pPr>
            <a:r>
              <a:rPr lang="zh-CN" altLang="en-US" sz="1800" b="0" i="0" dirty="0">
                <a:solidFill>
                  <a:srgbClr val="000000"/>
                </a:solidFill>
                <a:effectLst/>
                <a:latin typeface="仿宋" panose="02010609060101010101" pitchFamily="49" charset="-122"/>
                <a:ea typeface="仿宋" panose="02010609060101010101" pitchFamily="49" charset="-122"/>
              </a:rPr>
              <a:t>推进采购项目电子化实施。要加快完善电子化政府采购平台的网上交易功能，实现在线发布采购公告、提供采购文件、提交投标（响应）文件，实行电子开标、电子评审。逐步建立电子化政府采购平台与财政业务、采购单位内部管理等信息系统的衔接，完善和优化合同签订、履约验收、信用评价、用户反馈、提交发票、资金支付等线上流程。</a:t>
            </a:r>
          </a:p>
          <a:p>
            <a:pPr algn="just" fontAlgn="base">
              <a:lnSpc>
                <a:spcPts val="2800"/>
              </a:lnSpc>
            </a:pPr>
            <a:r>
              <a:rPr lang="zh-CN" altLang="en-US" sz="1800" b="0" i="0" dirty="0">
                <a:solidFill>
                  <a:srgbClr val="000000"/>
                </a:solidFill>
                <a:effectLst/>
                <a:latin typeface="仿宋" panose="02010609060101010101" pitchFamily="49" charset="-122"/>
                <a:ea typeface="仿宋" panose="02010609060101010101" pitchFamily="49" charset="-122"/>
              </a:rPr>
              <a:t>　　加快实施“互联网</a:t>
            </a:r>
            <a:r>
              <a:rPr lang="en-US" altLang="zh-CN" sz="1800" b="0" i="0" dirty="0">
                <a:solidFill>
                  <a:srgbClr val="000000"/>
                </a:solidFill>
                <a:effectLst/>
                <a:latin typeface="仿宋" panose="02010609060101010101" pitchFamily="49" charset="-122"/>
                <a:ea typeface="仿宋" panose="02010609060101010101" pitchFamily="49" charset="-122"/>
              </a:rPr>
              <a:t>+</a:t>
            </a:r>
            <a:r>
              <a:rPr lang="zh-CN" altLang="en-US" sz="1800" b="0" i="0" dirty="0">
                <a:solidFill>
                  <a:srgbClr val="000000"/>
                </a:solidFill>
                <a:effectLst/>
                <a:latin typeface="仿宋" panose="02010609060101010101" pitchFamily="49" charset="-122"/>
                <a:ea typeface="仿宋" panose="02010609060101010101" pitchFamily="49" charset="-122"/>
              </a:rPr>
              <a:t>政府采购”行动。积极推进电子化政府采购平台和电子卖场建设，建立健全统一的技术标准和数据规范，逐步实现全国范围内的互联互通，推动与公共资源交易平台数据共享，提升供应商参与政府采购活动的便利程度。</a:t>
            </a:r>
          </a:p>
          <a:p>
            <a:endParaRPr lang="en-US" altLang="zh-CN" dirty="0"/>
          </a:p>
          <a:p>
            <a:endParaRPr lang="en-US" altLang="zh-CN" dirty="0"/>
          </a:p>
          <a:p>
            <a:endParaRPr lang="en-US" altLang="zh-CN" dirty="0"/>
          </a:p>
          <a:p>
            <a:r>
              <a:rPr lang="en-US" altLang="zh-CN" dirty="0"/>
              <a:t>3  38</a:t>
            </a:r>
            <a:r>
              <a:rPr lang="zh-CN" altLang="en-US" dirty="0"/>
              <a:t>号文</a:t>
            </a:r>
          </a:p>
        </p:txBody>
      </p:sp>
      <p:sp>
        <p:nvSpPr>
          <p:cNvPr id="67588" name="灯片编号占位符 3">
            <a:extLst>
              <a:ext uri="{FF2B5EF4-FFF2-40B4-BE49-F238E27FC236}">
                <a16:creationId xmlns:a16="http://schemas.microsoft.com/office/drawing/2014/main" xmlns="" id="{AD05C94A-B211-4150-B0B3-52AB2BFA5E7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3AC482D1-3D43-4654-9E1F-00B02110FA13}" type="slidenum">
              <a:rPr lang="en-US" altLang="zh-CN" smtClean="0"/>
              <a:pPr>
                <a:spcBef>
                  <a:spcPct val="0"/>
                </a:spcBef>
              </a:pPr>
              <a:t>23</a:t>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a:extLst>
              <a:ext uri="{FF2B5EF4-FFF2-40B4-BE49-F238E27FC236}">
                <a16:creationId xmlns:a16="http://schemas.microsoft.com/office/drawing/2014/main" xmlns="" id="{AB6C492F-9E24-448D-B4A6-38B8C35C2067}"/>
              </a:ext>
            </a:extLst>
          </p:cNvPr>
          <p:cNvSpPr>
            <a:spLocks noGrp="1" noRot="1" noChangeAspect="1" noChangeArrowheads="1" noTextEdit="1"/>
          </p:cNvSpPr>
          <p:nvPr>
            <p:ph type="sldImg"/>
          </p:nvPr>
        </p:nvSpPr>
        <p:spPr>
          <a:xfrm>
            <a:off x="381000" y="685800"/>
            <a:ext cx="6096000" cy="3429000"/>
          </a:xfrm>
          <a:ln/>
        </p:spPr>
      </p:sp>
      <p:sp>
        <p:nvSpPr>
          <p:cNvPr id="22531" name="备注占位符 2">
            <a:extLst>
              <a:ext uri="{FF2B5EF4-FFF2-40B4-BE49-F238E27FC236}">
                <a16:creationId xmlns:a16="http://schemas.microsoft.com/office/drawing/2014/main" xmlns="" id="{647932B2-D0EA-41DC-BEB2-0B584A11A5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2" name="灯片编号占位符 3">
            <a:extLst>
              <a:ext uri="{FF2B5EF4-FFF2-40B4-BE49-F238E27FC236}">
                <a16:creationId xmlns:a16="http://schemas.microsoft.com/office/drawing/2014/main" xmlns="" id="{06C7F2D8-AE5E-4F81-ACE6-BB351128B8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4F85132-1E86-4651-9C85-B2968D70C9E3}" type="slidenum">
              <a:rPr lang="en-US" altLang="zh-CN" smtClean="0"/>
              <a:pPr>
                <a:spcBef>
                  <a:spcPct val="0"/>
                </a:spcBef>
              </a:pPr>
              <a:t>3</a:t>
            </a:fld>
            <a:endParaRPr lang="en-US" altLang="zh-CN" dirty="0"/>
          </a:p>
        </p:txBody>
      </p:sp>
    </p:spTree>
    <p:extLst>
      <p:ext uri="{BB962C8B-B14F-4D97-AF65-F5344CB8AC3E}">
        <p14:creationId xmlns:p14="http://schemas.microsoft.com/office/powerpoint/2010/main" val="1621387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a:extLst>
              <a:ext uri="{FF2B5EF4-FFF2-40B4-BE49-F238E27FC236}">
                <a16:creationId xmlns:a16="http://schemas.microsoft.com/office/drawing/2014/main" xmlns="" id="{AB6C492F-9E24-448D-B4A6-38B8C35C2067}"/>
              </a:ext>
            </a:extLst>
          </p:cNvPr>
          <p:cNvSpPr>
            <a:spLocks noGrp="1" noRot="1" noChangeAspect="1" noChangeArrowheads="1" noTextEdit="1"/>
          </p:cNvSpPr>
          <p:nvPr>
            <p:ph type="sldImg"/>
          </p:nvPr>
        </p:nvSpPr>
        <p:spPr>
          <a:xfrm>
            <a:off x="381000" y="685800"/>
            <a:ext cx="6096000" cy="3429000"/>
          </a:xfrm>
          <a:ln/>
        </p:spPr>
      </p:sp>
      <p:sp>
        <p:nvSpPr>
          <p:cNvPr id="22531" name="备注占位符 2">
            <a:extLst>
              <a:ext uri="{FF2B5EF4-FFF2-40B4-BE49-F238E27FC236}">
                <a16:creationId xmlns:a16="http://schemas.microsoft.com/office/drawing/2014/main" xmlns="" id="{647932B2-D0EA-41DC-BEB2-0B584A11A5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2" name="灯片编号占位符 3">
            <a:extLst>
              <a:ext uri="{FF2B5EF4-FFF2-40B4-BE49-F238E27FC236}">
                <a16:creationId xmlns:a16="http://schemas.microsoft.com/office/drawing/2014/main" xmlns="" id="{06C7F2D8-AE5E-4F81-ACE6-BB351128B8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4F85132-1E86-4651-9C85-B2968D70C9E3}" type="slidenum">
              <a:rPr lang="en-US" altLang="zh-CN" smtClean="0"/>
              <a:pPr>
                <a:spcBef>
                  <a:spcPct val="0"/>
                </a:spcBef>
              </a:pPr>
              <a:t>4</a:t>
            </a:fld>
            <a:endParaRPr lang="en-US" altLang="zh-CN" dirty="0"/>
          </a:p>
        </p:txBody>
      </p:sp>
    </p:spTree>
    <p:extLst>
      <p:ext uri="{BB962C8B-B14F-4D97-AF65-F5344CB8AC3E}">
        <p14:creationId xmlns:p14="http://schemas.microsoft.com/office/powerpoint/2010/main" val="99929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a:extLst>
              <a:ext uri="{FF2B5EF4-FFF2-40B4-BE49-F238E27FC236}">
                <a16:creationId xmlns:a16="http://schemas.microsoft.com/office/drawing/2014/main" xmlns="" id="{AB6C492F-9E24-448D-B4A6-38B8C35C2067}"/>
              </a:ext>
            </a:extLst>
          </p:cNvPr>
          <p:cNvSpPr>
            <a:spLocks noGrp="1" noRot="1" noChangeAspect="1" noChangeArrowheads="1" noTextEdit="1"/>
          </p:cNvSpPr>
          <p:nvPr>
            <p:ph type="sldImg"/>
          </p:nvPr>
        </p:nvSpPr>
        <p:spPr>
          <a:xfrm>
            <a:off x="381000" y="685800"/>
            <a:ext cx="6096000" cy="3429000"/>
          </a:xfrm>
          <a:ln/>
        </p:spPr>
      </p:sp>
      <p:sp>
        <p:nvSpPr>
          <p:cNvPr id="22531" name="备注占位符 2">
            <a:extLst>
              <a:ext uri="{FF2B5EF4-FFF2-40B4-BE49-F238E27FC236}">
                <a16:creationId xmlns:a16="http://schemas.microsoft.com/office/drawing/2014/main" xmlns="" id="{647932B2-D0EA-41DC-BEB2-0B584A11A5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2" name="灯片编号占位符 3">
            <a:extLst>
              <a:ext uri="{FF2B5EF4-FFF2-40B4-BE49-F238E27FC236}">
                <a16:creationId xmlns:a16="http://schemas.microsoft.com/office/drawing/2014/main" xmlns="" id="{06C7F2D8-AE5E-4F81-ACE6-BB351128B8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4F85132-1E86-4651-9C85-B2968D70C9E3}" type="slidenum">
              <a:rPr lang="en-US" altLang="zh-CN" smtClean="0"/>
              <a:pPr>
                <a:spcBef>
                  <a:spcPct val="0"/>
                </a:spcBef>
              </a:pPr>
              <a:t>5</a:t>
            </a:fld>
            <a:endParaRPr lang="en-US" altLang="zh-CN" dirty="0"/>
          </a:p>
        </p:txBody>
      </p:sp>
    </p:spTree>
    <p:extLst>
      <p:ext uri="{BB962C8B-B14F-4D97-AF65-F5344CB8AC3E}">
        <p14:creationId xmlns:p14="http://schemas.microsoft.com/office/powerpoint/2010/main" val="352983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a:extLst>
              <a:ext uri="{FF2B5EF4-FFF2-40B4-BE49-F238E27FC236}">
                <a16:creationId xmlns:a16="http://schemas.microsoft.com/office/drawing/2014/main" xmlns="" id="{AB6C492F-9E24-448D-B4A6-38B8C35C2067}"/>
              </a:ext>
            </a:extLst>
          </p:cNvPr>
          <p:cNvSpPr>
            <a:spLocks noGrp="1" noRot="1" noChangeAspect="1" noChangeArrowheads="1" noTextEdit="1"/>
          </p:cNvSpPr>
          <p:nvPr>
            <p:ph type="sldImg"/>
          </p:nvPr>
        </p:nvSpPr>
        <p:spPr>
          <a:xfrm>
            <a:off x="381000" y="685800"/>
            <a:ext cx="6096000" cy="3429000"/>
          </a:xfrm>
          <a:ln/>
        </p:spPr>
      </p:sp>
      <p:sp>
        <p:nvSpPr>
          <p:cNvPr id="22531" name="备注占位符 2">
            <a:extLst>
              <a:ext uri="{FF2B5EF4-FFF2-40B4-BE49-F238E27FC236}">
                <a16:creationId xmlns:a16="http://schemas.microsoft.com/office/drawing/2014/main" xmlns="" id="{647932B2-D0EA-41DC-BEB2-0B584A11A5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2" name="灯片编号占位符 3">
            <a:extLst>
              <a:ext uri="{FF2B5EF4-FFF2-40B4-BE49-F238E27FC236}">
                <a16:creationId xmlns:a16="http://schemas.microsoft.com/office/drawing/2014/main" xmlns="" id="{06C7F2D8-AE5E-4F81-ACE6-BB351128B8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4F85132-1E86-4651-9C85-B2968D70C9E3}" type="slidenum">
              <a:rPr lang="en-US" altLang="zh-CN" smtClean="0"/>
              <a:pPr>
                <a:spcBef>
                  <a:spcPct val="0"/>
                </a:spcBef>
              </a:pPr>
              <a:t>6</a:t>
            </a:fld>
            <a:endParaRPr lang="en-US" altLang="zh-CN" dirty="0"/>
          </a:p>
        </p:txBody>
      </p:sp>
    </p:spTree>
    <p:extLst>
      <p:ext uri="{BB962C8B-B14F-4D97-AF65-F5344CB8AC3E}">
        <p14:creationId xmlns:p14="http://schemas.microsoft.com/office/powerpoint/2010/main" val="1291235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a:extLst>
              <a:ext uri="{FF2B5EF4-FFF2-40B4-BE49-F238E27FC236}">
                <a16:creationId xmlns:a16="http://schemas.microsoft.com/office/drawing/2014/main" xmlns="" id="{EB088DF6-F200-4F4B-BA24-F0548455DB34}"/>
              </a:ext>
            </a:extLst>
          </p:cNvPr>
          <p:cNvSpPr>
            <a:spLocks noGrp="1" noRot="1" noChangeAspect="1" noChangeArrowheads="1" noTextEdit="1"/>
          </p:cNvSpPr>
          <p:nvPr>
            <p:ph type="sldImg"/>
          </p:nvPr>
        </p:nvSpPr>
        <p:spPr>
          <a:xfrm>
            <a:off x="381000" y="685800"/>
            <a:ext cx="6096000" cy="3429000"/>
          </a:xfrm>
          <a:ln/>
        </p:spPr>
      </p:sp>
      <p:sp>
        <p:nvSpPr>
          <p:cNvPr id="24579" name="备注占位符 2">
            <a:extLst>
              <a:ext uri="{FF2B5EF4-FFF2-40B4-BE49-F238E27FC236}">
                <a16:creationId xmlns:a16="http://schemas.microsoft.com/office/drawing/2014/main" xmlns="" id="{4355E116-509C-4AA8-8C06-56B07FFF4B7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4580" name="灯片编号占位符 3">
            <a:extLst>
              <a:ext uri="{FF2B5EF4-FFF2-40B4-BE49-F238E27FC236}">
                <a16:creationId xmlns:a16="http://schemas.microsoft.com/office/drawing/2014/main" xmlns="" id="{173BE061-314B-471D-AA18-6DC0FA80F4B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3B691FF4-46E7-47C8-B167-15248A74063F}" type="slidenum">
              <a:rPr lang="en-US" altLang="zh-CN" smtClean="0"/>
              <a:pPr>
                <a:spcBef>
                  <a:spcPct val="0"/>
                </a:spcBef>
              </a:pPr>
              <a:t>7</a:t>
            </a:fld>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a:extLst>
              <a:ext uri="{FF2B5EF4-FFF2-40B4-BE49-F238E27FC236}">
                <a16:creationId xmlns:a16="http://schemas.microsoft.com/office/drawing/2014/main" xmlns="" id="{3B7C661C-B3FE-45FB-89F1-C129A7927D3A}"/>
              </a:ext>
            </a:extLst>
          </p:cNvPr>
          <p:cNvSpPr>
            <a:spLocks noGrp="1" noRot="1" noChangeAspect="1" noChangeArrowheads="1" noTextEdit="1"/>
          </p:cNvSpPr>
          <p:nvPr>
            <p:ph type="sldImg"/>
          </p:nvPr>
        </p:nvSpPr>
        <p:spPr>
          <a:xfrm>
            <a:off x="381000" y="685800"/>
            <a:ext cx="6096000" cy="3429000"/>
          </a:xfrm>
          <a:ln/>
        </p:spPr>
      </p:sp>
      <p:sp>
        <p:nvSpPr>
          <p:cNvPr id="28675" name="备注占位符 2">
            <a:extLst>
              <a:ext uri="{FF2B5EF4-FFF2-40B4-BE49-F238E27FC236}">
                <a16:creationId xmlns:a16="http://schemas.microsoft.com/office/drawing/2014/main" xmlns="" id="{85964C7C-04F3-49D6-BAFC-91C41BC612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676" name="灯片编号占位符 3">
            <a:extLst>
              <a:ext uri="{FF2B5EF4-FFF2-40B4-BE49-F238E27FC236}">
                <a16:creationId xmlns:a16="http://schemas.microsoft.com/office/drawing/2014/main" xmlns="" id="{53ADFD64-51A0-41F5-AF66-AFFDE984D9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A6D738B2-074A-4D94-B4D8-9B6DDA2DACB7}" type="slidenum">
              <a:rPr lang="en-US" altLang="zh-CN" smtClean="0"/>
              <a:pPr>
                <a:spcBef>
                  <a:spcPct val="0"/>
                </a:spcBef>
              </a:pPr>
              <a:t>8</a:t>
            </a:fld>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a:extLst>
              <a:ext uri="{FF2B5EF4-FFF2-40B4-BE49-F238E27FC236}">
                <a16:creationId xmlns:a16="http://schemas.microsoft.com/office/drawing/2014/main" xmlns="" id="{C32F480C-E0D3-46EE-BA79-D92AB13EC95B}"/>
              </a:ext>
            </a:extLst>
          </p:cNvPr>
          <p:cNvSpPr>
            <a:spLocks noGrp="1" noRot="1" noChangeAspect="1" noChangeArrowheads="1" noTextEdit="1"/>
          </p:cNvSpPr>
          <p:nvPr>
            <p:ph type="sldImg"/>
          </p:nvPr>
        </p:nvSpPr>
        <p:spPr>
          <a:xfrm>
            <a:off x="381000" y="685800"/>
            <a:ext cx="6096000" cy="3429000"/>
          </a:xfrm>
          <a:ln/>
        </p:spPr>
      </p:sp>
      <p:sp>
        <p:nvSpPr>
          <p:cNvPr id="32771" name="备注占位符 2">
            <a:extLst>
              <a:ext uri="{FF2B5EF4-FFF2-40B4-BE49-F238E27FC236}">
                <a16:creationId xmlns:a16="http://schemas.microsoft.com/office/drawing/2014/main" xmlns="" id="{244C8A85-EDB8-40C3-B44D-5693FB3192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2772" name="灯片编号占位符 3">
            <a:extLst>
              <a:ext uri="{FF2B5EF4-FFF2-40B4-BE49-F238E27FC236}">
                <a16:creationId xmlns:a16="http://schemas.microsoft.com/office/drawing/2014/main" xmlns="" id="{CEEF69F8-4F28-4A83-BB49-3280DC84F13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C537AF5F-83AA-45C3-836A-F0747332A833}" type="slidenum">
              <a:rPr lang="en-US" altLang="zh-CN" smtClean="0"/>
              <a:pPr>
                <a:spcBef>
                  <a:spcPct val="0"/>
                </a:spcBef>
              </a:pPr>
              <a:t>9</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910080" y="359898"/>
            <a:ext cx="9875520" cy="1472184"/>
          </a:xfrm>
        </p:spPr>
        <p:txBody>
          <a:bodyPr anchor="b"/>
          <a:lstStyle>
            <a:lvl1pPr algn="l">
              <a:defRPr/>
            </a:lvl1pPr>
            <a:extLst/>
          </a:lstStyle>
          <a:p>
            <a:r>
              <a:rPr lang="zh-CN" altLang="en-US" dirty="0"/>
              <a:t>单击此处编辑母版标题样式</a:t>
            </a:r>
            <a:endParaRPr lang="en-US" dirty="0"/>
          </a:p>
        </p:txBody>
      </p:sp>
      <p:sp>
        <p:nvSpPr>
          <p:cNvPr id="22" name="副标题 21"/>
          <p:cNvSpPr>
            <a:spLocks noGrp="1"/>
          </p:cNvSpPr>
          <p:nvPr>
            <p:ph type="subTitle" idx="1"/>
          </p:nvPr>
        </p:nvSpPr>
        <p:spPr>
          <a:xfrm>
            <a:off x="1910080" y="1850064"/>
            <a:ext cx="9875520" cy="1752600"/>
          </a:xfrm>
        </p:spPr>
        <p:txBody>
          <a:bodyPr tIns="0"/>
          <a:lstStyle>
            <a:lvl1pPr marL="27431" indent="0" algn="l">
              <a:buNone/>
              <a:defRPr sz="2600">
                <a:solidFill>
                  <a:schemeClr val="tx2">
                    <a:shade val="30000"/>
                    <a:satMod val="150000"/>
                  </a:schemeClr>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4" name="日期占位符 23">
            <a:extLst>
              <a:ext uri="{FF2B5EF4-FFF2-40B4-BE49-F238E27FC236}">
                <a16:creationId xmlns:a16="http://schemas.microsoft.com/office/drawing/2014/main" xmlns="" id="{16251C18-17EE-4CDF-BB09-32382271EB28}"/>
              </a:ext>
            </a:extLst>
          </p:cNvPr>
          <p:cNvSpPr>
            <a:spLocks noGrp="1"/>
          </p:cNvSpPr>
          <p:nvPr>
            <p:ph type="dt" sz="half" idx="10"/>
          </p:nvPr>
        </p:nvSpPr>
        <p:spPr/>
        <p:txBody>
          <a:bodyPr/>
          <a:lstStyle>
            <a:lvl1pPr>
              <a:defRPr/>
            </a:lvl1pPr>
          </a:lstStyle>
          <a:p>
            <a:pPr>
              <a:defRPr/>
            </a:pPr>
            <a:fld id="{7DC47E67-AE31-4590-836A-8D4A4F5A39AF}"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F02F744D-A6D9-445D-AB48-31202D998B3D}"/>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9D3B1784-B7CA-4C44-AC6E-56DE73F27878}"/>
              </a:ext>
            </a:extLst>
          </p:cNvPr>
          <p:cNvSpPr>
            <a:spLocks noGrp="1"/>
          </p:cNvSpPr>
          <p:nvPr>
            <p:ph type="sldNum" sz="quarter" idx="12"/>
          </p:nvPr>
        </p:nvSpPr>
        <p:spPr/>
        <p:txBody>
          <a:bodyPr/>
          <a:lstStyle>
            <a:lvl1pPr>
              <a:defRPr/>
            </a:lvl1pPr>
          </a:lstStyle>
          <a:p>
            <a:pPr>
              <a:defRPr/>
            </a:pPr>
            <a:fld id="{64D3F32A-6E4A-46C1-AEAA-C13DB58A2776}" type="slidenum">
              <a:rPr lang="en-US" altLang="zh-CN"/>
              <a:pPr>
                <a:defRPr/>
              </a:pPr>
              <a:t>‹#›</a:t>
            </a:fld>
            <a:endParaRPr lang="en-US" altLang="zh-CN"/>
          </a:p>
        </p:txBody>
      </p:sp>
    </p:spTree>
    <p:extLst>
      <p:ext uri="{BB962C8B-B14F-4D97-AF65-F5344CB8AC3E}">
        <p14:creationId xmlns:p14="http://schemas.microsoft.com/office/powerpoint/2010/main" val="312356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D91C7232-5337-46CB-B947-47DD1B5C01A0}"/>
              </a:ext>
            </a:extLst>
          </p:cNvPr>
          <p:cNvSpPr>
            <a:spLocks noGrp="1"/>
          </p:cNvSpPr>
          <p:nvPr>
            <p:ph type="dt" sz="half" idx="10"/>
          </p:nvPr>
        </p:nvSpPr>
        <p:spPr/>
        <p:txBody>
          <a:bodyPr/>
          <a:lstStyle>
            <a:lvl1pPr>
              <a:defRPr/>
            </a:lvl1pPr>
          </a:lstStyle>
          <a:p>
            <a:pPr>
              <a:defRPr/>
            </a:pPr>
            <a:fld id="{CDA318AF-1D5D-4324-850C-BF522FBDCCA2}"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B8F7E7A0-5082-4D52-B6CC-A863D825463A}"/>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DCDEE931-9C8B-4FF6-9153-4A70BA99366F}"/>
              </a:ext>
            </a:extLst>
          </p:cNvPr>
          <p:cNvSpPr>
            <a:spLocks noGrp="1"/>
          </p:cNvSpPr>
          <p:nvPr>
            <p:ph type="sldNum" sz="quarter" idx="12"/>
          </p:nvPr>
        </p:nvSpPr>
        <p:spPr/>
        <p:txBody>
          <a:bodyPr/>
          <a:lstStyle>
            <a:lvl1pPr>
              <a:defRPr/>
            </a:lvl1pPr>
          </a:lstStyle>
          <a:p>
            <a:pPr>
              <a:defRPr/>
            </a:pPr>
            <a:fld id="{5295A87D-E379-4637-873A-127FCC0E006D}" type="slidenum">
              <a:rPr lang="en-US" altLang="zh-CN"/>
              <a:pPr>
                <a:defRPr/>
              </a:pPr>
              <a:t>‹#›</a:t>
            </a:fld>
            <a:endParaRPr lang="en-US" altLang="zh-CN"/>
          </a:p>
        </p:txBody>
      </p:sp>
    </p:spTree>
    <p:extLst>
      <p:ext uri="{BB962C8B-B14F-4D97-AF65-F5344CB8AC3E}">
        <p14:creationId xmlns:p14="http://schemas.microsoft.com/office/powerpoint/2010/main" val="300902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44000" y="274644"/>
            <a:ext cx="2438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524000" y="274645"/>
            <a:ext cx="7416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266CB83E-C799-4311-A670-D4B15FDDA255}"/>
              </a:ext>
            </a:extLst>
          </p:cNvPr>
          <p:cNvSpPr>
            <a:spLocks noGrp="1"/>
          </p:cNvSpPr>
          <p:nvPr>
            <p:ph type="dt" sz="half" idx="10"/>
          </p:nvPr>
        </p:nvSpPr>
        <p:spPr/>
        <p:txBody>
          <a:bodyPr/>
          <a:lstStyle>
            <a:lvl1pPr>
              <a:defRPr/>
            </a:lvl1pPr>
          </a:lstStyle>
          <a:p>
            <a:pPr>
              <a:defRPr/>
            </a:pPr>
            <a:fld id="{B5B402B8-D633-4B6F-880E-EF2604551498}"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6D4E4523-9B0F-4FFE-9625-F9A236BB6956}"/>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07DB27D6-6F95-4E23-A7EB-C924335A4EAA}"/>
              </a:ext>
            </a:extLst>
          </p:cNvPr>
          <p:cNvSpPr>
            <a:spLocks noGrp="1"/>
          </p:cNvSpPr>
          <p:nvPr>
            <p:ph type="sldNum" sz="quarter" idx="12"/>
          </p:nvPr>
        </p:nvSpPr>
        <p:spPr/>
        <p:txBody>
          <a:bodyPr/>
          <a:lstStyle>
            <a:lvl1pPr>
              <a:defRPr/>
            </a:lvl1pPr>
          </a:lstStyle>
          <a:p>
            <a:pPr>
              <a:defRPr/>
            </a:pPr>
            <a:fld id="{44DAD4C1-9BF7-4C5D-AA4F-16EEDF9FBC4C}" type="slidenum">
              <a:rPr lang="en-US" altLang="zh-CN"/>
              <a:pPr>
                <a:defRPr/>
              </a:pPr>
              <a:t>‹#›</a:t>
            </a:fld>
            <a:endParaRPr lang="en-US" altLang="zh-CN"/>
          </a:p>
        </p:txBody>
      </p:sp>
    </p:spTree>
    <p:extLst>
      <p:ext uri="{BB962C8B-B14F-4D97-AF65-F5344CB8AC3E}">
        <p14:creationId xmlns:p14="http://schemas.microsoft.com/office/powerpoint/2010/main" val="253175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en-US" dirty="0"/>
          </a:p>
        </p:txBody>
      </p:sp>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日期占位符 23">
            <a:extLst>
              <a:ext uri="{FF2B5EF4-FFF2-40B4-BE49-F238E27FC236}">
                <a16:creationId xmlns:a16="http://schemas.microsoft.com/office/drawing/2014/main" xmlns="" id="{E2B1F938-D3D9-42FA-A39B-BEEFC4132441}"/>
              </a:ext>
            </a:extLst>
          </p:cNvPr>
          <p:cNvSpPr>
            <a:spLocks noGrp="1"/>
          </p:cNvSpPr>
          <p:nvPr>
            <p:ph type="dt" sz="half" idx="10"/>
          </p:nvPr>
        </p:nvSpPr>
        <p:spPr/>
        <p:txBody>
          <a:bodyPr/>
          <a:lstStyle>
            <a:lvl1pPr>
              <a:defRPr/>
            </a:lvl1pPr>
          </a:lstStyle>
          <a:p>
            <a:pPr>
              <a:defRPr/>
            </a:pPr>
            <a:fld id="{34BC14B7-B50F-45B3-B4B3-85320D547330}"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320FDC37-69ED-4F72-A8CA-781A568C80DE}"/>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49659208-B437-4A8A-97F0-83D212783F24}"/>
              </a:ext>
            </a:extLst>
          </p:cNvPr>
          <p:cNvSpPr>
            <a:spLocks noGrp="1"/>
          </p:cNvSpPr>
          <p:nvPr>
            <p:ph type="sldNum" sz="quarter" idx="12"/>
          </p:nvPr>
        </p:nvSpPr>
        <p:spPr/>
        <p:txBody>
          <a:bodyPr/>
          <a:lstStyle>
            <a:lvl1pPr>
              <a:defRPr/>
            </a:lvl1pPr>
          </a:lstStyle>
          <a:p>
            <a:pPr>
              <a:defRPr/>
            </a:pPr>
            <a:fld id="{C5BF1541-83C3-4E7E-9C94-B2948ECC0CCB}" type="slidenum">
              <a:rPr lang="en-US" altLang="zh-CN"/>
              <a:pPr>
                <a:defRPr/>
              </a:pPr>
              <a:t>‹#›</a:t>
            </a:fld>
            <a:endParaRPr lang="en-US" altLang="zh-CN"/>
          </a:p>
        </p:txBody>
      </p:sp>
    </p:spTree>
    <p:extLst>
      <p:ext uri="{BB962C8B-B14F-4D97-AF65-F5344CB8AC3E}">
        <p14:creationId xmlns:p14="http://schemas.microsoft.com/office/powerpoint/2010/main" val="32397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4" name="日期占位符 23">
            <a:extLst>
              <a:ext uri="{FF2B5EF4-FFF2-40B4-BE49-F238E27FC236}">
                <a16:creationId xmlns:a16="http://schemas.microsoft.com/office/drawing/2014/main" xmlns="" id="{40ACDE1F-E631-4A13-B861-ED123FD77AA7}"/>
              </a:ext>
            </a:extLst>
          </p:cNvPr>
          <p:cNvSpPr>
            <a:spLocks noGrp="1"/>
          </p:cNvSpPr>
          <p:nvPr>
            <p:ph type="dt" sz="half" idx="10"/>
          </p:nvPr>
        </p:nvSpPr>
        <p:spPr/>
        <p:txBody>
          <a:bodyPr/>
          <a:lstStyle>
            <a:lvl1pPr>
              <a:defRPr/>
            </a:lvl1pPr>
          </a:lstStyle>
          <a:p>
            <a:pPr>
              <a:defRPr/>
            </a:pPr>
            <a:fld id="{C5DEED56-D2E8-41E0-AE89-AC10D72EF573}"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405304BC-FF49-4C85-93E0-2C871F706CC7}"/>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A7C4B9BD-11EA-414B-AEFD-683FEED8FB76}"/>
              </a:ext>
            </a:extLst>
          </p:cNvPr>
          <p:cNvSpPr>
            <a:spLocks noGrp="1"/>
          </p:cNvSpPr>
          <p:nvPr>
            <p:ph type="sldNum" sz="quarter" idx="12"/>
          </p:nvPr>
        </p:nvSpPr>
        <p:spPr/>
        <p:txBody>
          <a:bodyPr/>
          <a:lstStyle>
            <a:lvl1pPr>
              <a:defRPr/>
            </a:lvl1pPr>
          </a:lstStyle>
          <a:p>
            <a:pPr>
              <a:defRPr/>
            </a:pPr>
            <a:fld id="{8B4E1F65-1710-40C5-BB4C-781C0D47EF86}" type="slidenum">
              <a:rPr lang="en-US" altLang="zh-CN"/>
              <a:pPr>
                <a:defRPr/>
              </a:pPr>
              <a:t>‹#›</a:t>
            </a:fld>
            <a:endParaRPr lang="en-US" altLang="zh-CN"/>
          </a:p>
        </p:txBody>
      </p:sp>
    </p:spTree>
    <p:extLst>
      <p:ext uri="{BB962C8B-B14F-4D97-AF65-F5344CB8AC3E}">
        <p14:creationId xmlns:p14="http://schemas.microsoft.com/office/powerpoint/2010/main" val="621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3DC746EE-E152-498C-8F22-222D12988D6C}"/>
              </a:ext>
            </a:extLst>
          </p:cNvPr>
          <p:cNvSpPr>
            <a:spLocks noGrp="1"/>
          </p:cNvSpPr>
          <p:nvPr>
            <p:ph type="dt" sz="half" idx="10"/>
          </p:nvPr>
        </p:nvSpPr>
        <p:spPr/>
        <p:txBody>
          <a:bodyPr/>
          <a:lstStyle>
            <a:lvl1pPr>
              <a:defRPr/>
            </a:lvl1pPr>
          </a:lstStyle>
          <a:p>
            <a:pPr>
              <a:defRPr/>
            </a:pPr>
            <a:fld id="{5EA208EE-42D1-4E69-94F6-490B0DB3D9F3}"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6E636885-6EB7-468C-8A87-E5266B261DE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145E471B-5EF5-4A0E-A7FF-A2C01D829EDA}"/>
              </a:ext>
            </a:extLst>
          </p:cNvPr>
          <p:cNvSpPr>
            <a:spLocks noGrp="1"/>
          </p:cNvSpPr>
          <p:nvPr>
            <p:ph type="sldNum" sz="quarter" idx="12"/>
          </p:nvPr>
        </p:nvSpPr>
        <p:spPr/>
        <p:txBody>
          <a:bodyPr/>
          <a:lstStyle>
            <a:lvl1pPr>
              <a:defRPr/>
            </a:lvl1pPr>
          </a:lstStyle>
          <a:p>
            <a:pPr>
              <a:defRPr/>
            </a:pPr>
            <a:fld id="{94BA1F43-78B1-4019-B0EE-CAEE27EB549D}" type="slidenum">
              <a:rPr lang="en-US" altLang="zh-CN"/>
              <a:pPr>
                <a:defRPr/>
              </a:pPr>
              <a:t>‹#›</a:t>
            </a:fld>
            <a:endParaRPr lang="en-US" altLang="zh-CN"/>
          </a:p>
        </p:txBody>
      </p:sp>
    </p:spTree>
    <p:extLst>
      <p:ext uri="{BB962C8B-B14F-4D97-AF65-F5344CB8AC3E}">
        <p14:creationId xmlns:p14="http://schemas.microsoft.com/office/powerpoint/2010/main" val="175773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5160336"/>
            <a:ext cx="109728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23">
            <a:extLst>
              <a:ext uri="{FF2B5EF4-FFF2-40B4-BE49-F238E27FC236}">
                <a16:creationId xmlns:a16="http://schemas.microsoft.com/office/drawing/2014/main" xmlns="" id="{8227D421-5EA2-440C-892C-7D2835BC3A6F}"/>
              </a:ext>
            </a:extLst>
          </p:cNvPr>
          <p:cNvSpPr>
            <a:spLocks noGrp="1"/>
          </p:cNvSpPr>
          <p:nvPr>
            <p:ph type="dt" sz="half" idx="10"/>
          </p:nvPr>
        </p:nvSpPr>
        <p:spPr/>
        <p:txBody>
          <a:bodyPr/>
          <a:lstStyle>
            <a:lvl1pPr>
              <a:defRPr/>
            </a:lvl1pPr>
          </a:lstStyle>
          <a:p>
            <a:pPr>
              <a:defRPr/>
            </a:pPr>
            <a:fld id="{50DCC797-13F5-4BFB-9A6B-CFAA295CBD01}" type="datetime1">
              <a:rPr lang="zh-CN" altLang="en-US"/>
              <a:pPr>
                <a:defRPr/>
              </a:pPr>
              <a:t>20/12/9</a:t>
            </a:fld>
            <a:endParaRPr lang="en-US" altLang="zh-CN"/>
          </a:p>
        </p:txBody>
      </p:sp>
      <p:sp>
        <p:nvSpPr>
          <p:cNvPr id="8" name="页脚占位符 9">
            <a:extLst>
              <a:ext uri="{FF2B5EF4-FFF2-40B4-BE49-F238E27FC236}">
                <a16:creationId xmlns:a16="http://schemas.microsoft.com/office/drawing/2014/main" xmlns="" id="{AB2B31E4-69A8-457E-958D-31529F6EC347}"/>
              </a:ext>
            </a:extLst>
          </p:cNvPr>
          <p:cNvSpPr>
            <a:spLocks noGrp="1"/>
          </p:cNvSpPr>
          <p:nvPr>
            <p:ph type="ftr" sz="quarter" idx="11"/>
          </p:nvPr>
        </p:nvSpPr>
        <p:spPr/>
        <p:txBody>
          <a:bodyPr/>
          <a:lstStyle>
            <a:lvl1pPr>
              <a:defRPr/>
            </a:lvl1pPr>
          </a:lstStyle>
          <a:p>
            <a:pPr>
              <a:defRPr/>
            </a:pPr>
            <a:r>
              <a:rPr lang="en-US" altLang="zh-CN"/>
              <a:t>合同法</a:t>
            </a:r>
          </a:p>
        </p:txBody>
      </p:sp>
      <p:sp>
        <p:nvSpPr>
          <p:cNvPr id="9" name="灯片编号占位符 21">
            <a:extLst>
              <a:ext uri="{FF2B5EF4-FFF2-40B4-BE49-F238E27FC236}">
                <a16:creationId xmlns:a16="http://schemas.microsoft.com/office/drawing/2014/main" xmlns="" id="{75B02176-9FDE-4CC1-95E1-C30DF387DD6C}"/>
              </a:ext>
            </a:extLst>
          </p:cNvPr>
          <p:cNvSpPr>
            <a:spLocks noGrp="1"/>
          </p:cNvSpPr>
          <p:nvPr>
            <p:ph type="sldNum" sz="quarter" idx="12"/>
          </p:nvPr>
        </p:nvSpPr>
        <p:spPr/>
        <p:txBody>
          <a:bodyPr/>
          <a:lstStyle>
            <a:lvl1pPr>
              <a:defRPr/>
            </a:lvl1pPr>
          </a:lstStyle>
          <a:p>
            <a:pPr>
              <a:defRPr/>
            </a:pPr>
            <a:fld id="{B27DB455-3643-4A87-920D-DDE0F71C97C1}" type="slidenum">
              <a:rPr lang="en-US" altLang="zh-CN"/>
              <a:pPr>
                <a:defRPr/>
              </a:pPr>
              <a:t>‹#›</a:t>
            </a:fld>
            <a:endParaRPr lang="en-US" altLang="zh-CN"/>
          </a:p>
        </p:txBody>
      </p:sp>
    </p:spTree>
    <p:extLst>
      <p:ext uri="{BB962C8B-B14F-4D97-AF65-F5344CB8AC3E}">
        <p14:creationId xmlns:p14="http://schemas.microsoft.com/office/powerpoint/2010/main" val="215530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日期占位符 23">
            <a:extLst>
              <a:ext uri="{FF2B5EF4-FFF2-40B4-BE49-F238E27FC236}">
                <a16:creationId xmlns:a16="http://schemas.microsoft.com/office/drawing/2014/main" xmlns="" id="{68B2C1AD-446F-42B0-84CF-1892848354D7}"/>
              </a:ext>
            </a:extLst>
          </p:cNvPr>
          <p:cNvSpPr>
            <a:spLocks noGrp="1"/>
          </p:cNvSpPr>
          <p:nvPr>
            <p:ph type="dt" sz="half" idx="10"/>
          </p:nvPr>
        </p:nvSpPr>
        <p:spPr/>
        <p:txBody>
          <a:bodyPr/>
          <a:lstStyle>
            <a:lvl1pPr>
              <a:defRPr/>
            </a:lvl1pPr>
          </a:lstStyle>
          <a:p>
            <a:pPr>
              <a:defRPr/>
            </a:pPr>
            <a:fld id="{E5BF5594-C058-43B3-B8DA-3D4A682EB2DD}" type="datetime1">
              <a:rPr lang="zh-CN" altLang="en-US"/>
              <a:pPr>
                <a:defRPr/>
              </a:pPr>
              <a:t>20/12/9</a:t>
            </a:fld>
            <a:endParaRPr lang="en-US" altLang="zh-CN"/>
          </a:p>
        </p:txBody>
      </p:sp>
      <p:sp>
        <p:nvSpPr>
          <p:cNvPr id="4" name="页脚占位符 9">
            <a:extLst>
              <a:ext uri="{FF2B5EF4-FFF2-40B4-BE49-F238E27FC236}">
                <a16:creationId xmlns:a16="http://schemas.microsoft.com/office/drawing/2014/main" xmlns="" id="{AAC1DF90-78F9-43A5-BD67-54BE0179DFA6}"/>
              </a:ext>
            </a:extLst>
          </p:cNvPr>
          <p:cNvSpPr>
            <a:spLocks noGrp="1"/>
          </p:cNvSpPr>
          <p:nvPr>
            <p:ph type="ftr" sz="quarter" idx="11"/>
          </p:nvPr>
        </p:nvSpPr>
        <p:spPr/>
        <p:txBody>
          <a:bodyPr/>
          <a:lstStyle>
            <a:lvl1pPr>
              <a:defRPr/>
            </a:lvl1pPr>
          </a:lstStyle>
          <a:p>
            <a:pPr>
              <a:defRPr/>
            </a:pPr>
            <a:r>
              <a:rPr lang="en-US" altLang="zh-CN"/>
              <a:t>合同法</a:t>
            </a:r>
          </a:p>
        </p:txBody>
      </p:sp>
      <p:sp>
        <p:nvSpPr>
          <p:cNvPr id="5" name="灯片编号占位符 21">
            <a:extLst>
              <a:ext uri="{FF2B5EF4-FFF2-40B4-BE49-F238E27FC236}">
                <a16:creationId xmlns:a16="http://schemas.microsoft.com/office/drawing/2014/main" xmlns="" id="{E03D5767-E039-41AF-A462-2EFD55868BAB}"/>
              </a:ext>
            </a:extLst>
          </p:cNvPr>
          <p:cNvSpPr>
            <a:spLocks noGrp="1"/>
          </p:cNvSpPr>
          <p:nvPr>
            <p:ph type="sldNum" sz="quarter" idx="12"/>
          </p:nvPr>
        </p:nvSpPr>
        <p:spPr/>
        <p:txBody>
          <a:bodyPr/>
          <a:lstStyle>
            <a:lvl1pPr>
              <a:defRPr/>
            </a:lvl1pPr>
          </a:lstStyle>
          <a:p>
            <a:pPr>
              <a:defRPr/>
            </a:pPr>
            <a:fld id="{B5A58255-38B2-4D32-9E4A-D30401898141}" type="slidenum">
              <a:rPr lang="en-US" altLang="zh-CN"/>
              <a:pPr>
                <a:defRPr/>
              </a:pPr>
              <a:t>‹#›</a:t>
            </a:fld>
            <a:endParaRPr lang="en-US" altLang="zh-CN"/>
          </a:p>
        </p:txBody>
      </p:sp>
    </p:spTree>
    <p:extLst>
      <p:ext uri="{BB962C8B-B14F-4D97-AF65-F5344CB8AC3E}">
        <p14:creationId xmlns:p14="http://schemas.microsoft.com/office/powerpoint/2010/main" val="98156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05C0012A-EBE6-4AE3-9D6B-694C7B622B1F}"/>
              </a:ext>
            </a:extLst>
          </p:cNvPr>
          <p:cNvSpPr/>
          <p:nvPr/>
        </p:nvSpPr>
        <p:spPr>
          <a:xfrm>
            <a:off x="1352549" y="0"/>
            <a:ext cx="10839451"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3" name="矩形 2">
            <a:extLst>
              <a:ext uri="{FF2B5EF4-FFF2-40B4-BE49-F238E27FC236}">
                <a16:creationId xmlns:a16="http://schemas.microsoft.com/office/drawing/2014/main" xmlns="" id="{A7A80285-0D56-4396-AE67-BEA6AF203468}"/>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4" name="日期占位符 1">
            <a:extLst>
              <a:ext uri="{FF2B5EF4-FFF2-40B4-BE49-F238E27FC236}">
                <a16:creationId xmlns:a16="http://schemas.microsoft.com/office/drawing/2014/main" xmlns="" id="{6ABF2008-92FA-41AF-8110-F606E416A63F}"/>
              </a:ext>
            </a:extLst>
          </p:cNvPr>
          <p:cNvSpPr>
            <a:spLocks noGrp="1"/>
          </p:cNvSpPr>
          <p:nvPr>
            <p:ph type="dt" sz="half" idx="10"/>
          </p:nvPr>
        </p:nvSpPr>
        <p:spPr/>
        <p:txBody>
          <a:bodyPr/>
          <a:lstStyle>
            <a:lvl1pPr>
              <a:defRPr/>
            </a:lvl1pPr>
            <a:extLst/>
          </a:lstStyle>
          <a:p>
            <a:pPr>
              <a:defRPr/>
            </a:pPr>
            <a:fld id="{A2C75652-AB4F-4D30-B3C7-0B3BD5EF0DF1}" type="datetime1">
              <a:rPr lang="zh-CN" altLang="en-US"/>
              <a:pPr>
                <a:defRPr/>
              </a:pPr>
              <a:t>20/12/9</a:t>
            </a:fld>
            <a:endParaRPr lang="en-US" altLang="zh-CN"/>
          </a:p>
        </p:txBody>
      </p:sp>
      <p:sp>
        <p:nvSpPr>
          <p:cNvPr id="5" name="页脚占位符 2">
            <a:extLst>
              <a:ext uri="{FF2B5EF4-FFF2-40B4-BE49-F238E27FC236}">
                <a16:creationId xmlns:a16="http://schemas.microsoft.com/office/drawing/2014/main" xmlns="" id="{EB320DF6-42E7-4298-AC5C-162F36271FFF}"/>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6" name="灯片编号占位符 3">
            <a:extLst>
              <a:ext uri="{FF2B5EF4-FFF2-40B4-BE49-F238E27FC236}">
                <a16:creationId xmlns:a16="http://schemas.microsoft.com/office/drawing/2014/main" xmlns="" id="{2FF5BF29-0C2B-4E0B-A487-CB56532CCC97}"/>
              </a:ext>
            </a:extLst>
          </p:cNvPr>
          <p:cNvSpPr>
            <a:spLocks noGrp="1"/>
          </p:cNvSpPr>
          <p:nvPr>
            <p:ph type="sldNum" sz="quarter" idx="12"/>
          </p:nvPr>
        </p:nvSpPr>
        <p:spPr/>
        <p:txBody>
          <a:bodyPr/>
          <a:lstStyle>
            <a:lvl1pPr>
              <a:defRPr/>
            </a:lvl1pPr>
          </a:lstStyle>
          <a:p>
            <a:pPr>
              <a:defRPr/>
            </a:pPr>
            <a:fld id="{13D9A61E-032B-42A2-BFAC-C533CCAD7A46}" type="slidenum">
              <a:rPr lang="en-US" altLang="zh-CN"/>
              <a:pPr>
                <a:defRPr/>
              </a:pPr>
              <a:t>‹#›</a:t>
            </a:fld>
            <a:endParaRPr lang="en-US" altLang="zh-CN"/>
          </a:p>
        </p:txBody>
      </p:sp>
    </p:spTree>
    <p:extLst>
      <p:ext uri="{BB962C8B-B14F-4D97-AF65-F5344CB8AC3E}">
        <p14:creationId xmlns:p14="http://schemas.microsoft.com/office/powerpoint/2010/main" val="24127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609600" y="1406964"/>
            <a:ext cx="5080000" cy="698500"/>
          </a:xfrm>
        </p:spPr>
        <p:txBody>
          <a:bodyPr/>
          <a:lstStyle>
            <a:lvl1pPr marL="45719"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EEA8F1B0-8148-4FDC-8DBF-FCF21F05E63A}"/>
              </a:ext>
            </a:extLst>
          </p:cNvPr>
          <p:cNvSpPr>
            <a:spLocks noGrp="1"/>
          </p:cNvSpPr>
          <p:nvPr>
            <p:ph type="dt" sz="half" idx="10"/>
          </p:nvPr>
        </p:nvSpPr>
        <p:spPr/>
        <p:txBody>
          <a:bodyPr/>
          <a:lstStyle>
            <a:lvl1pPr>
              <a:defRPr/>
            </a:lvl1pPr>
          </a:lstStyle>
          <a:p>
            <a:pPr>
              <a:defRPr/>
            </a:pPr>
            <a:fld id="{A1E0B854-A519-4721-8E58-939473437224}"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301BD63B-6318-4DB0-81DF-4B6640522B2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33710FDE-0757-46AD-A58E-5DB807751507}"/>
              </a:ext>
            </a:extLst>
          </p:cNvPr>
          <p:cNvSpPr>
            <a:spLocks noGrp="1"/>
          </p:cNvSpPr>
          <p:nvPr>
            <p:ph type="sldNum" sz="quarter" idx="12"/>
          </p:nvPr>
        </p:nvSpPr>
        <p:spPr/>
        <p:txBody>
          <a:bodyPr/>
          <a:lstStyle>
            <a:lvl1pPr>
              <a:defRPr/>
            </a:lvl1pPr>
          </a:lstStyle>
          <a:p>
            <a:pPr>
              <a:defRPr/>
            </a:pPr>
            <a:fld id="{24F9ACC4-B0E0-4119-989C-0A732F7FB376}" type="slidenum">
              <a:rPr lang="en-US" altLang="zh-CN"/>
              <a:pPr>
                <a:defRPr/>
              </a:pPr>
              <a:t>‹#›</a:t>
            </a:fld>
            <a:endParaRPr lang="en-US" altLang="zh-CN"/>
          </a:p>
        </p:txBody>
      </p:sp>
    </p:spTree>
    <p:extLst>
      <p:ext uri="{BB962C8B-B14F-4D97-AF65-F5344CB8AC3E}">
        <p14:creationId xmlns:p14="http://schemas.microsoft.com/office/powerpoint/2010/main" val="206869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xmlns="" id="{8F52C2CC-297E-4304-B4FB-C5208A2CCDC7}"/>
              </a:ext>
            </a:extLst>
          </p:cNvPr>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57" eaLnBrk="1" hangingPunct="1">
              <a:lnSpc>
                <a:spcPts val="3000"/>
              </a:lnSpc>
              <a:spcBef>
                <a:spcPts val="600"/>
              </a:spcBef>
              <a:buClr>
                <a:schemeClr val="accent1"/>
              </a:buClr>
              <a:buSzPct val="80000"/>
              <a:buFont typeface="Wingdings 2"/>
              <a:buNone/>
              <a:defRPr/>
            </a:pPr>
            <a:endParaRPr lang="en-US" sz="3200">
              <a:solidFill>
                <a:schemeClr val="tx1"/>
              </a:solidFill>
              <a:effectLst>
                <a:outerShdw blurRad="38100" dist="38100" dir="2700000" algn="tl">
                  <a:srgbClr val="000000">
                    <a:alpha val="43137"/>
                  </a:srgbClr>
                </a:outerShdw>
              </a:effectLst>
              <a:latin typeface="+mn-lt"/>
              <a:ea typeface="+mn-ea"/>
            </a:endParaRPr>
          </a:p>
        </p:txBody>
      </p:sp>
      <p:sp>
        <p:nvSpPr>
          <p:cNvPr id="6" name="流程图: 过程 5">
            <a:extLst>
              <a:ext uri="{FF2B5EF4-FFF2-40B4-BE49-F238E27FC236}">
                <a16:creationId xmlns:a16="http://schemas.microsoft.com/office/drawing/2014/main" xmlns="" id="{EA22F953-F327-47FE-8A6D-9E2E50CB9893}"/>
              </a:ext>
            </a:extLst>
          </p:cNvPr>
          <p:cNvSpPr/>
          <p:nvPr/>
        </p:nvSpPr>
        <p:spPr>
          <a:xfrm rot="19468671">
            <a:off x="528639" y="954092"/>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7" name="流程图: 过程 6">
            <a:extLst>
              <a:ext uri="{FF2B5EF4-FFF2-40B4-BE49-F238E27FC236}">
                <a16:creationId xmlns:a16="http://schemas.microsoft.com/office/drawing/2014/main" xmlns="" id="{65AB0E67-D296-48D7-9F4C-A560420D8C1E}"/>
              </a:ext>
            </a:extLst>
          </p:cNvPr>
          <p:cNvSpPr/>
          <p:nvPr/>
        </p:nvSpPr>
        <p:spPr>
          <a:xfrm rot="2103354" flipH="1">
            <a:off x="6672265"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2" name="标题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1117600" y="1143008"/>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a16="http://schemas.microsoft.com/office/drawing/2014/main" xmlns="" id="{33DEFF85-1167-4F30-BE03-E5CE9E3D6221}"/>
              </a:ext>
            </a:extLst>
          </p:cNvPr>
          <p:cNvSpPr>
            <a:spLocks noGrp="1"/>
          </p:cNvSpPr>
          <p:nvPr>
            <p:ph type="dt" sz="half" idx="10"/>
          </p:nvPr>
        </p:nvSpPr>
        <p:spPr/>
        <p:txBody>
          <a:bodyPr/>
          <a:lstStyle>
            <a:lvl1pPr>
              <a:defRPr/>
            </a:lvl1pPr>
            <a:extLst/>
          </a:lstStyle>
          <a:p>
            <a:pPr>
              <a:defRPr/>
            </a:pPr>
            <a:fld id="{B9A8886B-1ADB-43D8-9E3E-BC9A57E1F011}" type="datetime1">
              <a:rPr lang="zh-CN" altLang="en-US"/>
              <a:pPr>
                <a:defRPr/>
              </a:pPr>
              <a:t>20/12/9</a:t>
            </a:fld>
            <a:endParaRPr lang="en-US" altLang="zh-CN"/>
          </a:p>
        </p:txBody>
      </p:sp>
      <p:sp>
        <p:nvSpPr>
          <p:cNvPr id="9" name="页脚占位符 5">
            <a:extLst>
              <a:ext uri="{FF2B5EF4-FFF2-40B4-BE49-F238E27FC236}">
                <a16:creationId xmlns:a16="http://schemas.microsoft.com/office/drawing/2014/main" xmlns="" id="{BD945BB2-0F4A-4EA9-8E79-30E981BB6A95}"/>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10" name="灯片编号占位符 6">
            <a:extLst>
              <a:ext uri="{FF2B5EF4-FFF2-40B4-BE49-F238E27FC236}">
                <a16:creationId xmlns:a16="http://schemas.microsoft.com/office/drawing/2014/main" xmlns="" id="{D905645D-917C-4B1D-BAD2-A944A304AD6D}"/>
              </a:ext>
            </a:extLst>
          </p:cNvPr>
          <p:cNvSpPr>
            <a:spLocks noGrp="1"/>
          </p:cNvSpPr>
          <p:nvPr>
            <p:ph type="sldNum" sz="quarter" idx="12"/>
          </p:nvPr>
        </p:nvSpPr>
        <p:spPr/>
        <p:txBody>
          <a:bodyPr/>
          <a:lstStyle>
            <a:lvl1pPr>
              <a:defRPr/>
            </a:lvl1pPr>
          </a:lstStyle>
          <a:p>
            <a:pPr>
              <a:defRPr/>
            </a:pPr>
            <a:fld id="{2B1F07A9-50EF-4A11-9EC4-A4C0299F5586}" type="slidenum">
              <a:rPr lang="en-US" altLang="zh-CN"/>
              <a:pPr>
                <a:defRPr/>
              </a:pPr>
              <a:t>‹#›</a:t>
            </a:fld>
            <a:endParaRPr lang="en-US" altLang="zh-CN"/>
          </a:p>
        </p:txBody>
      </p:sp>
    </p:spTree>
    <p:extLst>
      <p:ext uri="{BB962C8B-B14F-4D97-AF65-F5344CB8AC3E}">
        <p14:creationId xmlns:p14="http://schemas.microsoft.com/office/powerpoint/2010/main" val="19042734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饼形 6">
            <a:extLst>
              <a:ext uri="{FF2B5EF4-FFF2-40B4-BE49-F238E27FC236}">
                <a16:creationId xmlns:a16="http://schemas.microsoft.com/office/drawing/2014/main" xmlns="" id="{5E7A9471-798E-4AB4-96D2-6BCFA2261BE9}"/>
              </a:ext>
            </a:extLst>
          </p:cNvPr>
          <p:cNvSpPr/>
          <p:nvPr/>
        </p:nvSpPr>
        <p:spPr>
          <a:xfrm>
            <a:off x="-1087437"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8" name="椭圆 7">
            <a:extLst>
              <a:ext uri="{FF2B5EF4-FFF2-40B4-BE49-F238E27FC236}">
                <a16:creationId xmlns:a16="http://schemas.microsoft.com/office/drawing/2014/main" xmlns="" id="{8F366CE5-C02A-47E0-B59C-1B193B8CA3A1}"/>
              </a:ext>
            </a:extLst>
          </p:cNvPr>
          <p:cNvSpPr/>
          <p:nvPr/>
        </p:nvSpPr>
        <p:spPr>
          <a:xfrm>
            <a:off x="223839" y="20641"/>
            <a:ext cx="2271712"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1" name="同心圆 10">
            <a:extLst>
              <a:ext uri="{FF2B5EF4-FFF2-40B4-BE49-F238E27FC236}">
                <a16:creationId xmlns:a16="http://schemas.microsoft.com/office/drawing/2014/main" xmlns="" id="{2158F102-75D6-4177-A97E-3B33C59AD35D}"/>
              </a:ext>
            </a:extLst>
          </p:cNvPr>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2" name="矩形 11">
            <a:extLst>
              <a:ext uri="{FF2B5EF4-FFF2-40B4-BE49-F238E27FC236}">
                <a16:creationId xmlns:a16="http://schemas.microsoft.com/office/drawing/2014/main" xmlns="" id="{7E6F5753-BAA1-47D9-BA23-20A3D564CA0E}"/>
              </a:ext>
            </a:extLst>
          </p:cNvPr>
          <p:cNvSpPr/>
          <p:nvPr/>
        </p:nvSpPr>
        <p:spPr>
          <a:xfrm>
            <a:off x="1350964"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5" name="标题占位符 4">
            <a:extLst>
              <a:ext uri="{FF2B5EF4-FFF2-40B4-BE49-F238E27FC236}">
                <a16:creationId xmlns:a16="http://schemas.microsoft.com/office/drawing/2014/main" xmlns="" id="{4CB37EFC-6E9B-432E-A771-03C82EB447F3}"/>
              </a:ext>
            </a:extLst>
          </p:cNvPr>
          <p:cNvSpPr>
            <a:spLocks noGrp="1"/>
          </p:cNvSpPr>
          <p:nvPr>
            <p:ph type="title"/>
          </p:nvPr>
        </p:nvSpPr>
        <p:spPr>
          <a:xfrm>
            <a:off x="1912939" y="274638"/>
            <a:ext cx="9999663" cy="1143000"/>
          </a:xfrm>
          <a:prstGeom prst="rect">
            <a:avLst/>
          </a:prstGeom>
        </p:spPr>
        <p:txBody>
          <a:bodyPr anchor="ctr">
            <a:normAutofit/>
          </a:bodyPr>
          <a:lstStyle/>
          <a:p>
            <a:r>
              <a:rPr lang="zh-CN" altLang="en-US" dirty="0"/>
              <a:t>单击此处编辑母版标题样式</a:t>
            </a:r>
            <a:endParaRPr lang="en-US" dirty="0"/>
          </a:p>
        </p:txBody>
      </p:sp>
      <p:sp>
        <p:nvSpPr>
          <p:cNvPr id="1033" name="文本占位符 8">
            <a:extLst>
              <a:ext uri="{FF2B5EF4-FFF2-40B4-BE49-F238E27FC236}">
                <a16:creationId xmlns:a16="http://schemas.microsoft.com/office/drawing/2014/main" xmlns="" id="{742F931E-7A93-48B3-944F-4291868E813A}"/>
              </a:ext>
            </a:extLst>
          </p:cNvPr>
          <p:cNvSpPr>
            <a:spLocks noGrp="1"/>
          </p:cNvSpPr>
          <p:nvPr>
            <p:ph type="body" idx="1"/>
          </p:nvPr>
        </p:nvSpPr>
        <p:spPr bwMode="auto">
          <a:xfrm>
            <a:off x="1912939" y="1447800"/>
            <a:ext cx="99996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24" name="日期占位符 23">
            <a:extLst>
              <a:ext uri="{FF2B5EF4-FFF2-40B4-BE49-F238E27FC236}">
                <a16:creationId xmlns:a16="http://schemas.microsoft.com/office/drawing/2014/main" xmlns="" id="{4B20E52B-D561-4B44-90C7-9F217AFDB631}"/>
              </a:ext>
            </a:extLst>
          </p:cNvPr>
          <p:cNvSpPr>
            <a:spLocks noGrp="1"/>
          </p:cNvSpPr>
          <p:nvPr>
            <p:ph type="dt" sz="half" idx="2"/>
          </p:nvPr>
        </p:nvSpPr>
        <p:spPr>
          <a:xfrm>
            <a:off x="4775200" y="6305550"/>
            <a:ext cx="2844800" cy="476250"/>
          </a:xfrm>
          <a:prstGeom prst="rect">
            <a:avLst/>
          </a:prstGeom>
        </p:spPr>
        <p:txBody>
          <a:bodyPr anchor="b"/>
          <a:lstStyle>
            <a:lvl1pPr algn="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outerShdw blurRad="38100" dist="38100" dir="2700000" algn="tl">
                    <a:srgbClr val="000000">
                      <a:alpha val="43137"/>
                    </a:srgbClr>
                  </a:outerShdw>
                </a:effectLst>
                <a:ea typeface="楷体_GB2312" pitchFamily="49" charset="-122"/>
              </a:defRPr>
            </a:lvl1pPr>
            <a:extLst/>
          </a:lstStyle>
          <a:p>
            <a:pPr>
              <a:defRPr/>
            </a:pPr>
            <a:fld id="{12B00A66-A521-4739-8A11-A6B31D1F6562}" type="datetime1">
              <a:rPr lang="zh-CN" altLang="en-US"/>
              <a:pPr>
                <a:defRPr/>
              </a:pPr>
              <a:t>20/12/9</a:t>
            </a:fld>
            <a:endParaRPr lang="en-US" altLang="zh-CN" dirty="0"/>
          </a:p>
        </p:txBody>
      </p:sp>
      <p:sp>
        <p:nvSpPr>
          <p:cNvPr id="10" name="页脚占位符 9">
            <a:extLst>
              <a:ext uri="{FF2B5EF4-FFF2-40B4-BE49-F238E27FC236}">
                <a16:creationId xmlns:a16="http://schemas.microsoft.com/office/drawing/2014/main" xmlns="" id="{838E3BFE-2074-442E-B547-CC8BBF060629}"/>
              </a:ext>
            </a:extLst>
          </p:cNvPr>
          <p:cNvSpPr>
            <a:spLocks noGrp="1"/>
          </p:cNvSpPr>
          <p:nvPr>
            <p:ph type="ftr" sz="quarter" idx="3"/>
          </p:nvPr>
        </p:nvSpPr>
        <p:spPr>
          <a:xfrm>
            <a:off x="7620000" y="6305550"/>
            <a:ext cx="3860800" cy="476250"/>
          </a:xfrm>
          <a:prstGeom prst="rect">
            <a:avLst/>
          </a:prstGeom>
        </p:spPr>
        <p:txBody>
          <a:bodyPr anchor="b"/>
          <a:lstStyle>
            <a:lvl1pP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ea typeface="楷体_GB2312" pitchFamily="49" charset="-122"/>
              </a:defRPr>
            </a:lvl1pPr>
            <a:extLst/>
          </a:lstStyle>
          <a:p>
            <a:pPr>
              <a:defRPr/>
            </a:pPr>
            <a:r>
              <a:rPr lang="en-US" altLang="zh-CN" dirty="0" err="1"/>
              <a:t>合同法</a:t>
            </a:r>
            <a:endParaRPr lang="en-US" altLang="zh-CN" dirty="0"/>
          </a:p>
        </p:txBody>
      </p:sp>
      <p:sp>
        <p:nvSpPr>
          <p:cNvPr id="22" name="灯片编号占位符 21">
            <a:extLst>
              <a:ext uri="{FF2B5EF4-FFF2-40B4-BE49-F238E27FC236}">
                <a16:creationId xmlns:a16="http://schemas.microsoft.com/office/drawing/2014/main" xmlns="" id="{3BD99340-2B31-4702-8E53-5E3828EFE50B}"/>
              </a:ext>
            </a:extLst>
          </p:cNvPr>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lnSpc>
                <a:spcPct val="90000"/>
              </a:lnSpc>
              <a:spcBef>
                <a:spcPct val="20000"/>
              </a:spcBef>
              <a:buClr>
                <a:schemeClr val="hlink"/>
              </a:buClr>
              <a:buSzPct val="60000"/>
              <a:buFont typeface="Wingdings" panose="05000000000000000000" pitchFamily="2" charset="2"/>
              <a:buChar char="n"/>
              <a:defRPr sz="1200">
                <a:solidFill>
                  <a:srgbClr val="B6B6B6"/>
                </a:solidFill>
                <a:ea typeface="楷体_GB2312" pitchFamily="49" charset="-122"/>
              </a:defRPr>
            </a:lvl1pPr>
          </a:lstStyle>
          <a:p>
            <a:pPr>
              <a:defRPr/>
            </a:pPr>
            <a:fld id="{B8E3F555-EC9A-4133-8750-811CE6EE58EF}" type="slidenum">
              <a:rPr lang="en-US" altLang="zh-CN"/>
              <a:pPr>
                <a:defRPr/>
              </a:pPr>
              <a:t>‹#›</a:t>
            </a:fld>
            <a:endParaRPr lang="en-US" altLang="zh-CN"/>
          </a:p>
        </p:txBody>
      </p:sp>
      <p:sp>
        <p:nvSpPr>
          <p:cNvPr id="15" name="矩形 14">
            <a:extLst>
              <a:ext uri="{FF2B5EF4-FFF2-40B4-BE49-F238E27FC236}">
                <a16:creationId xmlns:a16="http://schemas.microsoft.com/office/drawing/2014/main" xmlns="" id="{A0246D93-A914-4C66-955C-4070BB574053}"/>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pic>
        <p:nvPicPr>
          <p:cNvPr id="1038" name="图片 5">
            <a:extLst>
              <a:ext uri="{FF2B5EF4-FFF2-40B4-BE49-F238E27FC236}">
                <a16:creationId xmlns:a16="http://schemas.microsoft.com/office/drawing/2014/main" xmlns="" id="{D54D0A6B-69EE-40A8-AD96-35C3FBC1F1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8" r:id="rId7"/>
    <p:sldLayoutId id="2147484285" r:id="rId8"/>
    <p:sldLayoutId id="2147484289" r:id="rId9"/>
    <p:sldLayoutId id="2147484286" r:id="rId10"/>
    <p:sldLayoutId id="2147484287" r:id="rId11"/>
  </p:sldLayoutIdLst>
  <p:hf hdr="0"/>
  <p:txStyles>
    <p:titleStyle>
      <a:lvl1pPr algn="l" rtl="0" eaLnBrk="0" fontAlgn="base" hangingPunct="0">
        <a:spcBef>
          <a:spcPct val="0"/>
        </a:spcBef>
        <a:spcAft>
          <a:spcPct val="0"/>
        </a:spcAft>
        <a:defRPr sz="4300" kern="1200">
          <a:solidFill>
            <a:srgbClr val="00000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0000"/>
          </a:solidFill>
          <a:latin typeface="Calibri" pitchFamily="34" charset="0"/>
          <a:ea typeface="宋体" pitchFamily="2" charset="-122"/>
        </a:defRPr>
      </a:lvl2pPr>
      <a:lvl3pPr algn="l" rtl="0" eaLnBrk="0" fontAlgn="base" hangingPunct="0">
        <a:spcBef>
          <a:spcPct val="0"/>
        </a:spcBef>
        <a:spcAft>
          <a:spcPct val="0"/>
        </a:spcAft>
        <a:defRPr sz="4300">
          <a:solidFill>
            <a:srgbClr val="000000"/>
          </a:solidFill>
          <a:latin typeface="Calibri" pitchFamily="34" charset="0"/>
          <a:ea typeface="宋体" pitchFamily="2" charset="-122"/>
        </a:defRPr>
      </a:lvl3pPr>
      <a:lvl4pPr algn="l" rtl="0" eaLnBrk="0" fontAlgn="base" hangingPunct="0">
        <a:spcBef>
          <a:spcPct val="0"/>
        </a:spcBef>
        <a:spcAft>
          <a:spcPct val="0"/>
        </a:spcAft>
        <a:defRPr sz="4300">
          <a:solidFill>
            <a:srgbClr val="000000"/>
          </a:solidFill>
          <a:latin typeface="Calibri" pitchFamily="34" charset="0"/>
          <a:ea typeface="宋体" pitchFamily="2" charset="-122"/>
        </a:defRPr>
      </a:lvl4pPr>
      <a:lvl5pPr algn="l" rtl="0" eaLnBrk="0" fontAlgn="base" hangingPunct="0">
        <a:spcBef>
          <a:spcPct val="0"/>
        </a:spcBef>
        <a:spcAft>
          <a:spcPct val="0"/>
        </a:spcAft>
        <a:defRPr sz="4300">
          <a:solidFill>
            <a:srgbClr val="000000"/>
          </a:solidFill>
          <a:latin typeface="Calibri" pitchFamily="34" charset="0"/>
          <a:ea typeface="宋体" pitchFamily="2" charset="-122"/>
        </a:defRPr>
      </a:lvl5pPr>
      <a:lvl6pPr marL="457189" algn="l" rtl="0" fontAlgn="base">
        <a:spcBef>
          <a:spcPct val="0"/>
        </a:spcBef>
        <a:spcAft>
          <a:spcPct val="0"/>
        </a:spcAft>
        <a:defRPr sz="4300">
          <a:solidFill>
            <a:srgbClr val="000000"/>
          </a:solidFill>
          <a:latin typeface="Calibri" pitchFamily="34" charset="0"/>
          <a:ea typeface="宋体" pitchFamily="2" charset="-122"/>
        </a:defRPr>
      </a:lvl6pPr>
      <a:lvl7pPr marL="914377" algn="l" rtl="0" fontAlgn="base">
        <a:spcBef>
          <a:spcPct val="0"/>
        </a:spcBef>
        <a:spcAft>
          <a:spcPct val="0"/>
        </a:spcAft>
        <a:defRPr sz="4300">
          <a:solidFill>
            <a:srgbClr val="000000"/>
          </a:solidFill>
          <a:latin typeface="Calibri" pitchFamily="34" charset="0"/>
          <a:ea typeface="宋体" pitchFamily="2" charset="-122"/>
        </a:defRPr>
      </a:lvl7pPr>
      <a:lvl8pPr marL="1371566" algn="l" rtl="0" fontAlgn="base">
        <a:spcBef>
          <a:spcPct val="0"/>
        </a:spcBef>
        <a:spcAft>
          <a:spcPct val="0"/>
        </a:spcAft>
        <a:defRPr sz="4300">
          <a:solidFill>
            <a:srgbClr val="000000"/>
          </a:solidFill>
          <a:latin typeface="Calibri" pitchFamily="34" charset="0"/>
          <a:ea typeface="宋体" pitchFamily="2" charset="-122"/>
        </a:defRPr>
      </a:lvl8pPr>
      <a:lvl9pPr marL="1828754" algn="l" rtl="0" fontAlgn="base">
        <a:spcBef>
          <a:spcPct val="0"/>
        </a:spcBef>
        <a:spcAft>
          <a:spcPct val="0"/>
        </a:spcAft>
        <a:defRPr sz="4300">
          <a:solidFill>
            <a:srgbClr val="000000"/>
          </a:solidFill>
          <a:latin typeface="Calibri" pitchFamily="34" charset="0"/>
          <a:ea typeface="宋体" pitchFamily="2" charset="-122"/>
        </a:defRPr>
      </a:lvl9pPr>
      <a:extLst/>
    </p:titleStyle>
    <p:bodyStyle>
      <a:lvl1pPr marL="365116" indent="-282568"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47" indent="-236533" algn="l" rtl="0" eaLnBrk="0" fontAlgn="base" hangingPunct="0">
        <a:spcBef>
          <a:spcPts val="551"/>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03" indent="-228594"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35" indent="-173034"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56" indent="-182558"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22" indent="-182875"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2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192"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9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AB0D6984-8E52-4D4E-A1DC-6B1CBAF3D234}"/>
              </a:ext>
            </a:extLst>
          </p:cNvPr>
          <p:cNvSpPr>
            <a:spLocks noGrp="1" noChangeArrowheads="1"/>
          </p:cNvSpPr>
          <p:nvPr>
            <p:ph type="ctrTitle"/>
          </p:nvPr>
        </p:nvSpPr>
        <p:spPr bwMode="auto">
          <a:xfrm>
            <a:off x="152400" y="1371600"/>
            <a:ext cx="12039600" cy="2498725"/>
          </a:xfrm>
        </p:spPr>
        <p:txBody>
          <a:bodyPr vert="horz" wrap="square" lIns="91440" tIns="45720" rIns="91440" bIns="45720" numCol="1" anchor="b" anchorCtr="0" compatLnSpc="1">
            <a:prstTxWarp prst="textNoShape">
              <a:avLst/>
            </a:prstTxWarp>
            <a:noAutofit/>
          </a:bodyPr>
          <a:lstStyle/>
          <a:p>
            <a:pPr algn="ctr" eaLnBrk="1" hangingPunct="1"/>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
            </a:r>
            <a:b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br>
            <a:r>
              <a:rPr lang="zh-CN" altLang="en-US" sz="5400" b="1" dirty="0" smtClean="0">
                <a:solidFill>
                  <a:schemeClr val="tx1"/>
                </a:solidFill>
                <a:effectLst/>
                <a:latin typeface="思源黑体 CN Regular" panose="020B0500000000000000" pitchFamily="34" charset="-122"/>
                <a:ea typeface="思源黑体 CN Regular" panose="020B0500000000000000" pitchFamily="34" charset="-122"/>
              </a:rPr>
              <a:t>政府采购</a:t>
            </a:r>
            <a:r>
              <a:rPr lang="zh-CN" altLang="en-US" sz="5400" b="1" dirty="0" smtClean="0">
                <a:solidFill>
                  <a:schemeClr val="tx1"/>
                </a:solidFill>
                <a:effectLst/>
                <a:latin typeface="思源黑体 CN Regular" panose="020B0500000000000000" pitchFamily="34" charset="-122"/>
                <a:ea typeface="思源黑体 CN Regular" panose="020B0500000000000000" pitchFamily="34" charset="-122"/>
              </a:rPr>
              <a:t>的概念</a:t>
            </a:r>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
            </a:r>
            <a:b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br>
            <a:endParaRPr lang="zh-CN" altLang="en-US" sz="5400" b="1" dirty="0">
              <a:solidFill>
                <a:schemeClr val="tx1"/>
              </a:solidFill>
              <a:effectLst/>
              <a:latin typeface="思源黑体 CN Regular" panose="020B0500000000000000" pitchFamily="34" charset="-122"/>
              <a:ea typeface="思源黑体 CN Regular" panose="020B0500000000000000" pitchFamily="34" charset="-122"/>
            </a:endParaRPr>
          </a:p>
        </p:txBody>
      </p:sp>
      <p:sp>
        <p:nvSpPr>
          <p:cNvPr id="7171" name="Rectangle 3">
            <a:extLst>
              <a:ext uri="{FF2B5EF4-FFF2-40B4-BE49-F238E27FC236}">
                <a16:creationId xmlns:a16="http://schemas.microsoft.com/office/drawing/2014/main" xmlns="" id="{758064FF-17AB-4ABE-8594-938500F6B791}"/>
              </a:ext>
            </a:extLst>
          </p:cNvPr>
          <p:cNvSpPr>
            <a:spLocks noGrp="1"/>
          </p:cNvSpPr>
          <p:nvPr>
            <p:ph type="subTitle" idx="1"/>
          </p:nvPr>
        </p:nvSpPr>
        <p:spPr>
          <a:xfrm>
            <a:off x="3581400" y="3886200"/>
            <a:ext cx="6858000" cy="1752600"/>
          </a:xfrm>
        </p:spPr>
        <p:txBody>
          <a:bodyPr/>
          <a:lstStyle/>
          <a:p>
            <a:pPr marL="26987" algn="ctr" eaLnBrk="1" hangingPunct="1">
              <a:lnSpc>
                <a:spcPct val="90000"/>
              </a:lnSpc>
            </a:pPr>
            <a:endParaRPr lang="en-US" altLang="zh-CN" sz="3200" b="1" dirty="0">
              <a:solidFill>
                <a:schemeClr val="tx1"/>
              </a:solidFill>
              <a:latin typeface="思源黑体 CN Regular" panose="020B0500000000000000" pitchFamily="34" charset="-122"/>
              <a:ea typeface="思源黑体 CN Regular" panose="020B0500000000000000" pitchFamily="34" charset="-122"/>
            </a:endParaRPr>
          </a:p>
          <a:p>
            <a:pPr marL="26987" algn="ctr" eaLnBrk="1" hangingPunct="1">
              <a:lnSpc>
                <a:spcPct val="90000"/>
              </a:lnSpc>
            </a:pPr>
            <a:r>
              <a:rPr lang="zh-CN" altLang="en-US" sz="3200" b="1" dirty="0">
                <a:solidFill>
                  <a:schemeClr val="tx1"/>
                </a:solidFill>
                <a:latin typeface="思源黑体 CN Regular" panose="020B0500000000000000" pitchFamily="34" charset="-122"/>
                <a:ea typeface="思源黑体 CN Regular" panose="020B0500000000000000" pitchFamily="34" charset="-122"/>
              </a:rPr>
              <a:t>讲授人：李德华</a:t>
            </a:r>
          </a:p>
          <a:p>
            <a:pPr marL="26987" eaLnBrk="1" hangingPunct="1">
              <a:lnSpc>
                <a:spcPct val="90000"/>
              </a:lnSpc>
            </a:pPr>
            <a:endParaRPr lang="zh-CN" altLang="en-US" sz="10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xmlns="" id="{6285128F-A5DF-4889-A6E2-1444C39CBA74}"/>
              </a:ext>
            </a:extLst>
          </p:cNvPr>
          <p:cNvSpPr>
            <a:spLocks noGrp="1"/>
          </p:cNvSpPr>
          <p:nvPr>
            <p:ph idx="1"/>
          </p:nvPr>
        </p:nvSpPr>
        <p:spPr>
          <a:xfrm>
            <a:off x="533400" y="1295401"/>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按照地域范围划分：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）中央集中采购目录；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）省级集中采购目录；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）设区的市级集中采购目录；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）县级集中采购目录。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EBADDF54-5D79-4C28-A9BD-C5D0C2017AB0}"/>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xmlns="" id="{6285128F-A5DF-4889-A6E2-1444C39CBA74}"/>
              </a:ext>
            </a:extLst>
          </p:cNvPr>
          <p:cNvSpPr>
            <a:spLocks noGrp="1"/>
          </p:cNvSpPr>
          <p:nvPr>
            <p:ph idx="1"/>
          </p:nvPr>
        </p:nvSpPr>
        <p:spPr>
          <a:xfrm>
            <a:off x="533400" y="1295401"/>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采购项目的属性确定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）采购人应当按照财政部制定的</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政府采购品目分类目录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确定采购项目属性；</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政府采购品目分类目录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无法确定的，按照有利于采购项目实施的原则确定。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EBADDF54-5D79-4C28-A9BD-C5D0C2017AB0}"/>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7327000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xmlns="" id="{4AB1271D-7E13-4AB5-8AAC-848D3306D42A}"/>
              </a:ext>
            </a:extLst>
          </p:cNvPr>
          <p:cNvSpPr>
            <a:spLocks noGrp="1"/>
          </p:cNvSpPr>
          <p:nvPr>
            <p:ph idx="1"/>
          </p:nvPr>
        </p:nvSpPr>
        <p:spPr>
          <a:xfrm>
            <a:off x="457200" y="1265237"/>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（七）采购模式</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集中采购：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）集中采购目录的项目；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）集中采购机构代理采购或部门集中采购。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分散采购：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）采购限额标准以上；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）未列入集中采购目录的项目；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）自行采购或者委托采购代理机构采购。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63A62BEA-C155-4C0D-B4BC-D28B25D7DCF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饼形 18">
            <a:extLst>
              <a:ext uri="{FF2B5EF4-FFF2-40B4-BE49-F238E27FC236}">
                <a16:creationId xmlns:a16="http://schemas.microsoft.com/office/drawing/2014/main" xmlns="" id="{32D37136-12D1-423D-B26F-65168A98FA62}"/>
              </a:ext>
            </a:extLst>
          </p:cNvPr>
          <p:cNvSpPr/>
          <p:nvPr/>
        </p:nvSpPr>
        <p:spPr>
          <a:xfrm rot="10800000">
            <a:off x="1831975" y="2795337"/>
            <a:ext cx="3086100" cy="2895600"/>
          </a:xfrm>
          <a:prstGeom prst="pie">
            <a:avLst>
              <a:gd name="adj1" fmla="val 16207468"/>
              <a:gd name="adj2" fmla="val 21599999"/>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16" name="饼形 15">
            <a:extLst>
              <a:ext uri="{FF2B5EF4-FFF2-40B4-BE49-F238E27FC236}">
                <a16:creationId xmlns:a16="http://schemas.microsoft.com/office/drawing/2014/main" xmlns="" id="{FA746BFF-936B-4FD7-A9C4-3D89DAB803FE}"/>
              </a:ext>
            </a:extLst>
          </p:cNvPr>
          <p:cNvSpPr/>
          <p:nvPr/>
        </p:nvSpPr>
        <p:spPr>
          <a:xfrm rot="10800000">
            <a:off x="1828801" y="2795337"/>
            <a:ext cx="3086100" cy="2895600"/>
          </a:xfrm>
          <a:prstGeom prst="pie">
            <a:avLst>
              <a:gd name="adj1" fmla="val 5400000"/>
              <a:gd name="adj2" fmla="val 16200000"/>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cxnSp>
        <p:nvCxnSpPr>
          <p:cNvPr id="6" name="直接箭头连接符 5">
            <a:extLst>
              <a:ext uri="{FF2B5EF4-FFF2-40B4-BE49-F238E27FC236}">
                <a16:creationId xmlns:a16="http://schemas.microsoft.com/office/drawing/2014/main" xmlns="" id="{2F3DC1D9-E8BD-48CA-88F1-5F8A82A3CCCF}"/>
              </a:ext>
            </a:extLst>
          </p:cNvPr>
          <p:cNvCxnSpPr/>
          <p:nvPr/>
        </p:nvCxnSpPr>
        <p:spPr>
          <a:xfrm>
            <a:off x="1231900" y="4243138"/>
            <a:ext cx="426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a:extLst>
              <a:ext uri="{FF2B5EF4-FFF2-40B4-BE49-F238E27FC236}">
                <a16:creationId xmlns:a16="http://schemas.microsoft.com/office/drawing/2014/main" xmlns="" id="{C5A0FB19-A86B-470B-B816-21E54474DE12}"/>
              </a:ext>
            </a:extLst>
          </p:cNvPr>
          <p:cNvCxnSpPr/>
          <p:nvPr/>
        </p:nvCxnSpPr>
        <p:spPr>
          <a:xfrm rot="5400000" flipH="1" flipV="1">
            <a:off x="1194595" y="4280443"/>
            <a:ext cx="434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饼形 16">
            <a:extLst>
              <a:ext uri="{FF2B5EF4-FFF2-40B4-BE49-F238E27FC236}">
                <a16:creationId xmlns:a16="http://schemas.microsoft.com/office/drawing/2014/main" xmlns="" id="{D918B4C6-019D-4F2F-8D6B-C4D4C07E84B1}"/>
              </a:ext>
            </a:extLst>
          </p:cNvPr>
          <p:cNvSpPr/>
          <p:nvPr/>
        </p:nvSpPr>
        <p:spPr>
          <a:xfrm rot="10800000">
            <a:off x="1828801" y="2795337"/>
            <a:ext cx="3086100" cy="2895600"/>
          </a:xfrm>
          <a:prstGeom prst="pie">
            <a:avLst>
              <a:gd name="adj1" fmla="val 21599884"/>
              <a:gd name="adj2" fmla="val 539998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41992" name="TextBox 19">
            <a:extLst>
              <a:ext uri="{FF2B5EF4-FFF2-40B4-BE49-F238E27FC236}">
                <a16:creationId xmlns:a16="http://schemas.microsoft.com/office/drawing/2014/main" xmlns="" id="{39B94D35-F05F-4FD5-BB38-CEF5626BCD70}"/>
              </a:ext>
            </a:extLst>
          </p:cNvPr>
          <p:cNvSpPr txBox="1">
            <a:spLocks noChangeArrowheads="1"/>
          </p:cNvSpPr>
          <p:nvPr/>
        </p:nvSpPr>
        <p:spPr bwMode="auto">
          <a:xfrm>
            <a:off x="2882900" y="1525338"/>
            <a:ext cx="990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ClrTx/>
              <a:buSzTx/>
              <a:buFontTx/>
              <a:buNone/>
            </a:pPr>
            <a:r>
              <a:rPr lang="zh-CN" altLang="en-US" sz="2800">
                <a:solidFill>
                  <a:srgbClr val="000000"/>
                </a:solidFill>
                <a:latin typeface="思源黑体 CN Regular" panose="020B0500000000000000" pitchFamily="34" charset="-122"/>
                <a:ea typeface="思源黑体 CN Regular" panose="020B0500000000000000" pitchFamily="34" charset="-122"/>
              </a:rPr>
              <a:t>限额</a:t>
            </a:r>
          </a:p>
        </p:txBody>
      </p:sp>
      <p:sp>
        <p:nvSpPr>
          <p:cNvPr id="41993" name="TextBox 20">
            <a:extLst>
              <a:ext uri="{FF2B5EF4-FFF2-40B4-BE49-F238E27FC236}">
                <a16:creationId xmlns:a16="http://schemas.microsoft.com/office/drawing/2014/main" xmlns="" id="{6D2D0A78-802F-414D-A81F-43FC94AD0236}"/>
              </a:ext>
            </a:extLst>
          </p:cNvPr>
          <p:cNvSpPr txBox="1">
            <a:spLocks noChangeArrowheads="1"/>
          </p:cNvSpPr>
          <p:nvPr/>
        </p:nvSpPr>
        <p:spPr bwMode="auto">
          <a:xfrm>
            <a:off x="5651500" y="3976438"/>
            <a:ext cx="990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ClrTx/>
              <a:buSzTx/>
              <a:buFontTx/>
              <a:buNone/>
            </a:pPr>
            <a:r>
              <a:rPr lang="zh-CN" altLang="en-US" sz="2800">
                <a:solidFill>
                  <a:srgbClr val="000000"/>
                </a:solidFill>
                <a:latin typeface="思源黑体 CN Regular" panose="020B0500000000000000" pitchFamily="34" charset="-122"/>
                <a:ea typeface="思源黑体 CN Regular" panose="020B0500000000000000" pitchFamily="34" charset="-122"/>
              </a:rPr>
              <a:t>目录</a:t>
            </a:r>
          </a:p>
        </p:txBody>
      </p:sp>
      <p:sp>
        <p:nvSpPr>
          <p:cNvPr id="26" name="线形标注 2(带强调线) 25">
            <a:extLst>
              <a:ext uri="{FF2B5EF4-FFF2-40B4-BE49-F238E27FC236}">
                <a16:creationId xmlns:a16="http://schemas.microsoft.com/office/drawing/2014/main" xmlns="" id="{D546E8A6-A268-4717-A6F4-EA8096CAA4D0}"/>
              </a:ext>
            </a:extLst>
          </p:cNvPr>
          <p:cNvSpPr/>
          <p:nvPr/>
        </p:nvSpPr>
        <p:spPr>
          <a:xfrm>
            <a:off x="4965700" y="2084137"/>
            <a:ext cx="1219200" cy="1371600"/>
          </a:xfrm>
          <a:prstGeom prst="accentCallout2">
            <a:avLst>
              <a:gd name="adj1" fmla="val 18750"/>
              <a:gd name="adj2" fmla="val -8333"/>
              <a:gd name="adj3" fmla="val 18750"/>
              <a:gd name="adj4" fmla="val -16667"/>
              <a:gd name="adj5" fmla="val 158796"/>
              <a:gd name="adj6" fmla="val -74792"/>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dirty="0">
                <a:solidFill>
                  <a:schemeClr val="tx1"/>
                </a:solidFill>
                <a:latin typeface="思源黑体 CN Regular" panose="020B0500000000000000" pitchFamily="34" charset="-122"/>
                <a:ea typeface="思源黑体 CN Regular" panose="020B0500000000000000" pitchFamily="34" charset="-122"/>
              </a:rPr>
              <a:t>集中采购</a:t>
            </a:r>
          </a:p>
        </p:txBody>
      </p:sp>
      <p:sp>
        <p:nvSpPr>
          <p:cNvPr id="30" name="线形标注 2(带强调线) 29">
            <a:extLst>
              <a:ext uri="{FF2B5EF4-FFF2-40B4-BE49-F238E27FC236}">
                <a16:creationId xmlns:a16="http://schemas.microsoft.com/office/drawing/2014/main" xmlns="" id="{ED8B9748-0006-4030-9415-D3D5C21AD481}"/>
              </a:ext>
            </a:extLst>
          </p:cNvPr>
          <p:cNvSpPr/>
          <p:nvPr/>
        </p:nvSpPr>
        <p:spPr>
          <a:xfrm>
            <a:off x="546100" y="2338137"/>
            <a:ext cx="1219200" cy="1066800"/>
          </a:xfrm>
          <a:prstGeom prst="accentCallout2">
            <a:avLst>
              <a:gd name="adj1" fmla="val 26157"/>
              <a:gd name="adj2" fmla="val 112500"/>
              <a:gd name="adj3" fmla="val 25925"/>
              <a:gd name="adj4" fmla="val 120963"/>
              <a:gd name="adj5" fmla="val 125331"/>
              <a:gd name="adj6" fmla="val 18354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dirty="0">
                <a:solidFill>
                  <a:schemeClr val="tx1"/>
                </a:solidFill>
                <a:latin typeface="思源黑体 CN Regular" panose="020B0500000000000000" pitchFamily="34" charset="-122"/>
                <a:ea typeface="思源黑体 CN Regular" panose="020B0500000000000000" pitchFamily="34" charset="-122"/>
              </a:rPr>
              <a:t>分散采购</a:t>
            </a:r>
          </a:p>
        </p:txBody>
      </p:sp>
      <p:sp>
        <p:nvSpPr>
          <p:cNvPr id="3" name="Rectangle 2">
            <a:extLst>
              <a:ext uri="{FF2B5EF4-FFF2-40B4-BE49-F238E27FC236}">
                <a16:creationId xmlns:a16="http://schemas.microsoft.com/office/drawing/2014/main" xmlns="" id="{6B9C45B9-CAD1-4856-A266-8A61F5E96DB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a:extLst>
              <a:ext uri="{FF2B5EF4-FFF2-40B4-BE49-F238E27FC236}">
                <a16:creationId xmlns:a16="http://schemas.microsoft.com/office/drawing/2014/main" xmlns="" id="{CFA31E45-7534-4C02-B467-61549AE5F12E}"/>
              </a:ext>
            </a:extLst>
          </p:cNvPr>
          <p:cNvSpPr>
            <a:spLocks noGrp="1"/>
          </p:cNvSpPr>
          <p:nvPr>
            <p:ph idx="1"/>
          </p:nvPr>
        </p:nvSpPr>
        <p:spPr>
          <a:xfrm>
            <a:off x="533400" y="1295401"/>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（八）政策目标的实现措施</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ea typeface="思源黑体 CN Regular" panose="020B0500000000000000" pitchFamily="34" charset="-122"/>
              </a:rPr>
              <a:t>1.</a:t>
            </a:r>
            <a:r>
              <a:rPr lang="zh-CN" altLang="en-US" sz="2800" dirty="0">
                <a:ea typeface="思源黑体 CN Regular" panose="020B0500000000000000" pitchFamily="34" charset="-122"/>
              </a:rPr>
              <a:t>政策目标：</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r>
              <a:rPr lang="zh-CN" altLang="en-US" sz="2800" dirty="0">
                <a:ea typeface="思源黑体 CN Regular" panose="020B0500000000000000" pitchFamily="34" charset="-122"/>
              </a:rPr>
              <a:t>（</a:t>
            </a:r>
            <a:r>
              <a:rPr lang="en-US" altLang="zh-CN" sz="2800" dirty="0">
                <a:ea typeface="思源黑体 CN Regular" panose="020B0500000000000000" pitchFamily="34" charset="-122"/>
              </a:rPr>
              <a:t>1</a:t>
            </a:r>
            <a:r>
              <a:rPr lang="zh-CN" altLang="en-US" sz="2800" dirty="0">
                <a:ea typeface="思源黑体 CN Regular" panose="020B0500000000000000" pitchFamily="34" charset="-122"/>
              </a:rPr>
              <a:t>）</a:t>
            </a:r>
            <a:r>
              <a:rPr lang="zh-CN" altLang="zh-CN" sz="2800" dirty="0">
                <a:ea typeface="思源黑体 CN Regular" panose="020B0500000000000000" pitchFamily="34" charset="-122"/>
              </a:rPr>
              <a:t>节约能源</a:t>
            </a:r>
            <a:r>
              <a:rPr lang="zh-CN" altLang="en-US" sz="2800" dirty="0">
                <a:ea typeface="思源黑体 CN Regular" panose="020B0500000000000000" pitchFamily="34" charset="-122"/>
              </a:rPr>
              <a:t>；</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r>
              <a:rPr lang="zh-CN" altLang="en-US" sz="2800" dirty="0">
                <a:ea typeface="思源黑体 CN Regular" panose="020B0500000000000000" pitchFamily="34" charset="-122"/>
              </a:rPr>
              <a:t>（</a:t>
            </a:r>
            <a:r>
              <a:rPr lang="en-US" altLang="zh-CN" sz="2800" dirty="0">
                <a:ea typeface="思源黑体 CN Regular" panose="020B0500000000000000" pitchFamily="34" charset="-122"/>
              </a:rPr>
              <a:t>2</a:t>
            </a:r>
            <a:r>
              <a:rPr lang="zh-CN" altLang="en-US" sz="2800" dirty="0">
                <a:ea typeface="思源黑体 CN Regular" panose="020B0500000000000000" pitchFamily="34" charset="-122"/>
              </a:rPr>
              <a:t>）</a:t>
            </a:r>
            <a:r>
              <a:rPr lang="zh-CN" altLang="zh-CN" sz="2800" dirty="0">
                <a:ea typeface="思源黑体 CN Regular" panose="020B0500000000000000" pitchFamily="34" charset="-122"/>
              </a:rPr>
              <a:t>保护环境</a:t>
            </a:r>
            <a:r>
              <a:rPr lang="zh-CN" altLang="en-US" sz="2800" dirty="0">
                <a:ea typeface="思源黑体 CN Regular" panose="020B0500000000000000" pitchFamily="34" charset="-122"/>
              </a:rPr>
              <a:t>；</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r>
              <a:rPr lang="zh-CN" altLang="en-US" sz="2800" dirty="0">
                <a:ea typeface="思源黑体 CN Regular" panose="020B0500000000000000" pitchFamily="34" charset="-122"/>
              </a:rPr>
              <a:t>（</a:t>
            </a:r>
            <a:r>
              <a:rPr lang="en-US" altLang="zh-CN" sz="2800" dirty="0">
                <a:ea typeface="思源黑体 CN Regular" panose="020B0500000000000000" pitchFamily="34" charset="-122"/>
              </a:rPr>
              <a:t>3</a:t>
            </a:r>
            <a:r>
              <a:rPr lang="zh-CN" altLang="en-US" sz="2800" dirty="0">
                <a:ea typeface="思源黑体 CN Regular" panose="020B0500000000000000" pitchFamily="34" charset="-122"/>
              </a:rPr>
              <a:t>）</a:t>
            </a:r>
            <a:r>
              <a:rPr lang="zh-CN" altLang="zh-CN" sz="2800" dirty="0">
                <a:ea typeface="思源黑体 CN Regular" panose="020B0500000000000000" pitchFamily="34" charset="-122"/>
              </a:rPr>
              <a:t>扶持不发达地区和少数民族地区</a:t>
            </a:r>
            <a:r>
              <a:rPr lang="zh-CN" altLang="en-US" sz="2800" dirty="0">
                <a:ea typeface="思源黑体 CN Regular" panose="020B0500000000000000" pitchFamily="34" charset="-122"/>
              </a:rPr>
              <a:t>；</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r>
              <a:rPr lang="zh-CN" altLang="en-US" sz="2800" dirty="0">
                <a:ea typeface="思源黑体 CN Regular" panose="020B0500000000000000" pitchFamily="34" charset="-122"/>
              </a:rPr>
              <a:t>（</a:t>
            </a:r>
            <a:r>
              <a:rPr lang="en-US" altLang="zh-CN" sz="2800" dirty="0">
                <a:ea typeface="思源黑体 CN Regular" panose="020B0500000000000000" pitchFamily="34" charset="-122"/>
              </a:rPr>
              <a:t>4</a:t>
            </a:r>
            <a:r>
              <a:rPr lang="zh-CN" altLang="en-US" sz="2800" dirty="0">
                <a:ea typeface="思源黑体 CN Regular" panose="020B0500000000000000" pitchFamily="34" charset="-122"/>
              </a:rPr>
              <a:t>）</a:t>
            </a:r>
            <a:r>
              <a:rPr lang="zh-CN" altLang="zh-CN" sz="2800" dirty="0">
                <a:ea typeface="思源黑体 CN Regular" panose="020B0500000000000000" pitchFamily="34" charset="-122"/>
              </a:rPr>
              <a:t>促进中小企业发展</a:t>
            </a:r>
            <a:r>
              <a:rPr lang="zh-CN" altLang="en-US" sz="2800" dirty="0">
                <a:ea typeface="思源黑体 CN Regular" panose="020B0500000000000000" pitchFamily="34" charset="-122"/>
              </a:rPr>
              <a:t>。</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B7F62812-89A8-4241-B7E8-37E487037563}"/>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a:extLst>
              <a:ext uri="{FF2B5EF4-FFF2-40B4-BE49-F238E27FC236}">
                <a16:creationId xmlns:a16="http://schemas.microsoft.com/office/drawing/2014/main" xmlns="" id="{CFA31E45-7534-4C02-B467-61549AE5F12E}"/>
              </a:ext>
            </a:extLst>
          </p:cNvPr>
          <p:cNvSpPr>
            <a:spLocks noGrp="1"/>
          </p:cNvSpPr>
          <p:nvPr>
            <p:ph idx="1"/>
          </p:nvPr>
        </p:nvSpPr>
        <p:spPr>
          <a:xfrm>
            <a:off x="533400" y="1295401"/>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实现措施：</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1</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制定采购需求标准；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）预留采购份额；</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）价格评审优惠；</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）优先采购。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政府采购政策适用于工程招标。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B7F62812-89A8-4241-B7E8-37E487037563}"/>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14441379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xmlns="" id="{AE78FDBA-714F-43CB-91D1-5B32211683F8}"/>
              </a:ext>
            </a:extLst>
          </p:cNvPr>
          <p:cNvSpPr>
            <a:spLocks noGrp="1"/>
          </p:cNvSpPr>
          <p:nvPr>
            <p:ph idx="1"/>
          </p:nvPr>
        </p:nvSpPr>
        <p:spPr>
          <a:xfrm>
            <a:off x="606425" y="1295401"/>
            <a:ext cx="7464425"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（九）两法关系的处理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工程及其相关，招标适用招标投标法。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工程及其相关，非招标适用政府采购法。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工程，依法不招标的，适用竞谈与单一。</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工程，新、改、扩</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装、拆、修等。</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货物：</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）构成工程不可分割的组成部分；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）且为实现工程基本功能所必需；</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）设备、材料等。</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服务，勘察、设计、监理等。</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25FDD546-7E49-4FEF-AB4E-D0D4D899C71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xmlns="" id="{A8CE3D2D-1C0F-4045-B74F-B90CC293BAB4}"/>
              </a:ext>
            </a:extLst>
          </p:cNvPr>
          <p:cNvSpPr>
            <a:spLocks noGrp="1"/>
          </p:cNvSpPr>
          <p:nvPr>
            <p:ph idx="1"/>
          </p:nvPr>
        </p:nvSpPr>
        <p:spPr>
          <a:xfrm>
            <a:off x="457200" y="1265237"/>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（十）公平竞争审查制度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制定涉及市场主体的政府采购制度办法。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听取市场主体和相关行业协会商会意见。</a:t>
            </a: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重点审查制度办法是否设置不合理和歧视性的准入条件排斥潜在供应商参与政府采购活动，是否设置没有法律法规依据的行政审批或者具有审批性质的备案，是否违规给予特定供应商优惠待遇等。</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F4B8FD24-7298-427A-A749-39BDD962E5E6}"/>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xmlns="" id="{A8CE3D2D-1C0F-4045-B74F-B90CC293BAB4}"/>
              </a:ext>
            </a:extLst>
          </p:cNvPr>
          <p:cNvSpPr>
            <a:spLocks noGrp="1"/>
          </p:cNvSpPr>
          <p:nvPr>
            <p:ph idx="1"/>
          </p:nvPr>
        </p:nvSpPr>
        <p:spPr>
          <a:xfrm>
            <a:off x="457200" y="1265237"/>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经审查认为不具有排除、限制竞争效果的，可以颁布实施；具有排除、限制竞争效果的，应当不予出台或者调整至符合相关要求后出台；未经公平竞争审查的，不得出台。</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在政府采购相关制度办法实施过程中，应当定期或者适时评估其对全国统一市场和公平竞争的影响，对妨碍统一市场和公平竞争的，要及时修改完善或者予以废止。</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F4B8FD24-7298-427A-A749-39BDD962E5E6}"/>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192511993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xmlns="" id="{A8CE3D2D-1C0F-4045-B74F-B90CC293BAB4}"/>
              </a:ext>
            </a:extLst>
          </p:cNvPr>
          <p:cNvSpPr>
            <a:spLocks noGrp="1"/>
          </p:cNvSpPr>
          <p:nvPr>
            <p:ph idx="1"/>
          </p:nvPr>
        </p:nvSpPr>
        <p:spPr>
          <a:xfrm>
            <a:off x="457200" y="1265237"/>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（十一）媒体要求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政府采购法的不明确性。</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按照采购项目预算金额标准实施分级管理：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）省级政府财政部门指定的媒体；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）国务院财政部门指定的媒体。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F4B8FD24-7298-427A-A749-39BDD962E5E6}"/>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31573244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xmlns="" id="{2A7A7DD0-C3F6-4CE0-9C56-3D6118B432DA}"/>
              </a:ext>
            </a:extLst>
          </p:cNvPr>
          <p:cNvSpPr>
            <a:spLocks noGrp="1"/>
          </p:cNvSpPr>
          <p:nvPr>
            <p:ph idx="1"/>
          </p:nvPr>
        </p:nvSpPr>
        <p:spPr>
          <a:xfrm>
            <a:off x="404261" y="1295401"/>
            <a:ext cx="797774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（三）政府采购的概念</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各级国家机关、事业单位和团体组织，使用财政性资金采购依法制定的集中采购目录以内的或者采购限额标准以上的货物、工程和服务的行为。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要件：</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）适用主体：国家机关、事业单位和团体组织；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）资金性质：财政性资金；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）衡量标准：目录以内或限额标准以上；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）标的范围：货物、工程和服务。</a:t>
            </a:r>
          </a:p>
          <a:p>
            <a:pPr marL="0" indent="0" algn="just" eaLnBrk="1" hangingPunct="1">
              <a:lnSpc>
                <a:spcPts val="3200"/>
              </a:lnSpc>
              <a:spcBef>
                <a:spcPct val="0"/>
              </a:spcBef>
              <a:buNone/>
            </a:pPr>
            <a:endParaRPr lang="zh-CN" altLang="en-US"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AC537302-5921-4803-B220-2C6DD5C3C8D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xmlns="" id="{A8CE3D2D-1C0F-4045-B74F-B90CC293BAB4}"/>
              </a:ext>
            </a:extLst>
          </p:cNvPr>
          <p:cNvSpPr>
            <a:spLocks noGrp="1"/>
          </p:cNvSpPr>
          <p:nvPr>
            <p:ph idx="1"/>
          </p:nvPr>
        </p:nvSpPr>
        <p:spPr>
          <a:xfrm>
            <a:off x="457200" y="1265237"/>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分级管理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）中央预算单位政府采购信息应当在中国政府采购网发布；</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地方预算单位政府采购信息应当在所在行政区域的中国政府采购网省级分网发布；</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3</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除中国政府采购网及其省级分网以外，政府采购信息可以在省级以上财政部门指定的其他媒体同步发布。</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F4B8FD24-7298-427A-A749-39BDD962E5E6}"/>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40360280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3">
            <a:extLst>
              <a:ext uri="{FF2B5EF4-FFF2-40B4-BE49-F238E27FC236}">
                <a16:creationId xmlns:a16="http://schemas.microsoft.com/office/drawing/2014/main" xmlns="" id="{72FD85C9-31B9-40ED-8F42-0B40AB010E8A}"/>
              </a:ext>
            </a:extLst>
          </p:cNvPr>
          <p:cNvSpPr>
            <a:spLocks noGrp="1"/>
          </p:cNvSpPr>
          <p:nvPr>
            <p:ph idx="1"/>
          </p:nvPr>
        </p:nvSpPr>
        <p:spPr>
          <a:xfrm>
            <a:off x="533400" y="1265237"/>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（十二）回避制度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供应商的回避申请权利。</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采购人或者采购代理机构的及时询问义务。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供应商利害关系人的回避义务。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供应商利害关系人的范围：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）前</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年内存在劳动关系；</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）前</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年内担任董事、监事；</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）前</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年内是控股股东或者实际控制人；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）供应商负责人的近亲属；</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）其他可能影响公平、公正的关系。</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5D22EE9B-06B5-4977-A340-0E392FFC39E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a:extLst>
              <a:ext uri="{FF2B5EF4-FFF2-40B4-BE49-F238E27FC236}">
                <a16:creationId xmlns:a16="http://schemas.microsoft.com/office/drawing/2014/main" xmlns="" id="{72FD85C9-31B9-40ED-8F42-0B40AB010E8A}"/>
              </a:ext>
            </a:extLst>
          </p:cNvPr>
          <p:cNvSpPr>
            <a:spLocks noGrp="1"/>
          </p:cNvSpPr>
          <p:nvPr>
            <p:ph idx="1"/>
          </p:nvPr>
        </p:nvSpPr>
        <p:spPr>
          <a:xfrm>
            <a:off x="533400" y="1265237"/>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评审专家的回避：</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）不得参加与自己有利害关系的政府采购项目的评审活动；</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对与自己有利害关系的评审项目，应主动提出回避。财政部门、采购人或采购代理机构也可要求该评审专家回避；</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三年内曾在参加该采购项目供应商中任职（包括一般工作）或担任顾问，配偶或直系亲属在参加该采购项目的供应商中任职或担任顾问，与参加该采购项目供应商发生过法律纠纷，以及其他可能影响公正评标的情况。</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5D22EE9B-06B5-4977-A340-0E392FFC39E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31527557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3">
            <a:extLst>
              <a:ext uri="{FF2B5EF4-FFF2-40B4-BE49-F238E27FC236}">
                <a16:creationId xmlns:a16="http://schemas.microsoft.com/office/drawing/2014/main" xmlns="" id="{FC5E9939-2546-4AC7-A457-847844C171B2}"/>
              </a:ext>
            </a:extLst>
          </p:cNvPr>
          <p:cNvSpPr>
            <a:spLocks noGrp="1"/>
          </p:cNvSpPr>
          <p:nvPr>
            <p:ph idx="1"/>
          </p:nvPr>
        </p:nvSpPr>
        <p:spPr>
          <a:xfrm>
            <a:off x="533400" y="1219201"/>
            <a:ext cx="78486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（十三）电子化政府采购活动</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统一的政府采购电子交易平台建设标准。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信息网络的推动利用。</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“互联网</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政府采购”相适应的快速裁决通道。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电子档案。</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663FA486-2612-493F-81DF-5D8902CDE92E}"/>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xmlns="" id="{2A7A7DD0-C3F6-4CE0-9C56-3D6118B432DA}"/>
              </a:ext>
            </a:extLst>
          </p:cNvPr>
          <p:cNvSpPr>
            <a:spLocks noGrp="1"/>
          </p:cNvSpPr>
          <p:nvPr>
            <p:ph idx="1"/>
          </p:nvPr>
        </p:nvSpPr>
        <p:spPr>
          <a:xfrm>
            <a:off x="404261" y="1295401"/>
            <a:ext cx="797774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政府购买服务：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）概念</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是指各级国家机关将属于自身职责范围且适合通过市场化方式提供的服务事项，按照政府采购方式和程序，交由符合条件的服务供应商承担，并根据服务数量和质量等因素向其支付费用的行为。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AC537302-5921-4803-B220-2C6DD5C3C8D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4605610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xmlns="" id="{2A7A7DD0-C3F6-4CE0-9C56-3D6118B432DA}"/>
              </a:ext>
            </a:extLst>
          </p:cNvPr>
          <p:cNvSpPr>
            <a:spLocks noGrp="1"/>
          </p:cNvSpPr>
          <p:nvPr>
            <p:ph idx="1"/>
          </p:nvPr>
        </p:nvSpPr>
        <p:spPr>
          <a:xfrm>
            <a:off x="404261" y="1295401"/>
            <a:ext cx="797774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）购买主体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各级国家机关</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）承接主体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）企业；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）社会组织（不含由财政拨款保障的群团组织）；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3</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公益二类和从事生产经营活动的事业单位；</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4</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农村集体经济组织；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5</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基层群众性自治组织；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6</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具备条件的个人。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AC537302-5921-4803-B220-2C6DD5C3C8D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8513282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xmlns="" id="{2A7A7DD0-C3F6-4CE0-9C56-3D6118B432DA}"/>
              </a:ext>
            </a:extLst>
          </p:cNvPr>
          <p:cNvSpPr>
            <a:spLocks noGrp="1"/>
          </p:cNvSpPr>
          <p:nvPr>
            <p:ph idx="1"/>
          </p:nvPr>
        </p:nvSpPr>
        <p:spPr>
          <a:xfrm>
            <a:off x="404261" y="1295401"/>
            <a:ext cx="7977740" cy="4525963"/>
          </a:xfrm>
        </p:spPr>
        <p:txBody>
          <a:bodyPr/>
          <a:lstStyle/>
          <a:p>
            <a:pPr marL="0" indent="0" algn="just" eaLnBrk="1" hangingPunct="1">
              <a:lnSpc>
                <a:spcPts val="3200"/>
              </a:lnSpc>
              <a:spcBef>
                <a:spcPct val="0"/>
              </a:spcBef>
              <a:buNone/>
            </a:pPr>
            <a:r>
              <a:rPr lang="zh-CN" altLang="en-US" sz="2800" dirty="0">
                <a:ea typeface="思源黑体 CN Regular" panose="020B0500000000000000" pitchFamily="34" charset="-122"/>
              </a:rPr>
              <a:t>（</a:t>
            </a:r>
            <a:r>
              <a:rPr lang="en-US" altLang="zh-CN" sz="2800" dirty="0">
                <a:ea typeface="思源黑体 CN Regular" panose="020B0500000000000000" pitchFamily="34" charset="-122"/>
              </a:rPr>
              <a:t>4</a:t>
            </a:r>
            <a:r>
              <a:rPr lang="zh-CN" altLang="en-US" sz="2800" dirty="0">
                <a:ea typeface="思源黑体 CN Regular" panose="020B0500000000000000" pitchFamily="34" charset="-122"/>
              </a:rPr>
              <a:t>）不作为购买主体和承接主体</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r>
              <a:rPr lang="zh-CN" altLang="en-US" sz="2800" dirty="0">
                <a:ea typeface="思源黑体 CN Regular" panose="020B0500000000000000" pitchFamily="34" charset="-122"/>
              </a:rPr>
              <a:t>公益一类事业单位、使用事业编制且由财政拨款保障的群团组织</a:t>
            </a:r>
            <a:endParaRPr lang="en-US" altLang="zh-CN" sz="2800" dirty="0">
              <a:ea typeface="思源黑体 CN Regular" panose="020B0500000000000000" pitchFamily="34" charset="-122"/>
            </a:endParaRPr>
          </a:p>
        </p:txBody>
      </p:sp>
      <p:sp>
        <p:nvSpPr>
          <p:cNvPr id="3" name="Rectangle 2">
            <a:extLst>
              <a:ext uri="{FF2B5EF4-FFF2-40B4-BE49-F238E27FC236}">
                <a16:creationId xmlns:a16="http://schemas.microsoft.com/office/drawing/2014/main" xmlns="" id="{AC537302-5921-4803-B220-2C6DD5C3C8D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3869975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xmlns="" id="{2A7A7DD0-C3F6-4CE0-9C56-3D6118B432DA}"/>
              </a:ext>
            </a:extLst>
          </p:cNvPr>
          <p:cNvSpPr>
            <a:spLocks noGrp="1"/>
          </p:cNvSpPr>
          <p:nvPr>
            <p:ph idx="1"/>
          </p:nvPr>
        </p:nvSpPr>
        <p:spPr>
          <a:xfrm>
            <a:off x="404261" y="1295401"/>
            <a:ext cx="7977740" cy="4525963"/>
          </a:xfrm>
        </p:spPr>
        <p:txBody>
          <a:bodyPr/>
          <a:lstStyle/>
          <a:p>
            <a:pPr marL="0" indent="0" algn="just" eaLnBrk="1" hangingPunct="1">
              <a:lnSpc>
                <a:spcPts val="3200"/>
              </a:lnSpc>
              <a:spcBef>
                <a:spcPct val="0"/>
              </a:spcBef>
              <a:buNone/>
            </a:pPr>
            <a:r>
              <a:rPr lang="zh-CN" altLang="en-US" sz="2800" dirty="0">
                <a:ea typeface="思源黑体 CN Regular" panose="020B0500000000000000" pitchFamily="34" charset="-122"/>
              </a:rPr>
              <a:t>（</a:t>
            </a:r>
            <a:r>
              <a:rPr lang="en-US" altLang="zh-CN" sz="2800" dirty="0">
                <a:ea typeface="思源黑体 CN Regular" panose="020B0500000000000000" pitchFamily="34" charset="-122"/>
              </a:rPr>
              <a:t>5</a:t>
            </a:r>
            <a:r>
              <a:rPr lang="zh-CN" altLang="en-US" sz="2800" dirty="0">
                <a:ea typeface="思源黑体 CN Regular" panose="020B0500000000000000" pitchFamily="34" charset="-122"/>
              </a:rPr>
              <a:t>）不得纳入政府购买服务范围的事项</a:t>
            </a:r>
            <a:endParaRPr lang="en-US" altLang="zh-CN" sz="2800" dirty="0">
              <a:ea typeface="思源黑体 CN Regular" panose="020B0500000000000000" pitchFamily="34" charset="-122"/>
            </a:endParaRPr>
          </a:p>
          <a:p>
            <a:pPr marL="0" indent="0" algn="just" eaLnBrk="1" hangingPunct="1">
              <a:lnSpc>
                <a:spcPts val="3200"/>
              </a:lnSpc>
              <a:spcBef>
                <a:spcPct val="0"/>
              </a:spcBef>
              <a:buNone/>
            </a:pPr>
            <a:r>
              <a:rPr lang="en-US" altLang="zh-CN" sz="2800" dirty="0">
                <a:ea typeface="思源黑体 CN Regular" panose="020B0500000000000000" pitchFamily="34" charset="-122"/>
              </a:rPr>
              <a:t>1</a:t>
            </a:r>
            <a:r>
              <a:rPr lang="zh-CN" altLang="en-US" sz="2800" dirty="0">
                <a:ea typeface="思源黑体 CN Regular" panose="020B0500000000000000" pitchFamily="34" charset="-122"/>
              </a:rPr>
              <a:t>）不属于政府职责范围的服务事项；</a:t>
            </a:r>
          </a:p>
          <a:p>
            <a:pPr marL="0" indent="0" algn="just" eaLnBrk="1" hangingPunct="1">
              <a:lnSpc>
                <a:spcPts val="3200"/>
              </a:lnSpc>
              <a:spcBef>
                <a:spcPct val="0"/>
              </a:spcBef>
              <a:buNone/>
            </a:pPr>
            <a:r>
              <a:rPr lang="en-US" altLang="zh-CN" sz="2800" dirty="0">
                <a:ea typeface="思源黑体 CN Regular" panose="020B0500000000000000" pitchFamily="34" charset="-122"/>
              </a:rPr>
              <a:t>2</a:t>
            </a:r>
            <a:r>
              <a:rPr lang="zh-CN" altLang="en-US" sz="2800" dirty="0">
                <a:ea typeface="思源黑体 CN Regular" panose="020B0500000000000000" pitchFamily="34" charset="-122"/>
              </a:rPr>
              <a:t>）应当由政府直接履职的事项；</a:t>
            </a:r>
          </a:p>
          <a:p>
            <a:pPr marL="0" indent="0" algn="just" eaLnBrk="1" hangingPunct="1">
              <a:lnSpc>
                <a:spcPts val="3200"/>
              </a:lnSpc>
              <a:spcBef>
                <a:spcPct val="0"/>
              </a:spcBef>
              <a:buNone/>
            </a:pPr>
            <a:r>
              <a:rPr lang="en-US" altLang="zh-CN" sz="2800" dirty="0">
                <a:ea typeface="思源黑体 CN Regular" panose="020B0500000000000000" pitchFamily="34" charset="-122"/>
              </a:rPr>
              <a:t>3</a:t>
            </a:r>
            <a:r>
              <a:rPr lang="zh-CN" altLang="en-US" sz="2800" dirty="0">
                <a:ea typeface="思源黑体 CN Regular" panose="020B0500000000000000" pitchFamily="34" charset="-122"/>
              </a:rPr>
              <a:t>）政府采购法律、行政法规规定的货物和工程，以及将工程和服务打包的项目；</a:t>
            </a:r>
          </a:p>
          <a:p>
            <a:pPr marL="0" indent="0" algn="just" eaLnBrk="1" hangingPunct="1">
              <a:lnSpc>
                <a:spcPts val="3200"/>
              </a:lnSpc>
              <a:spcBef>
                <a:spcPct val="0"/>
              </a:spcBef>
              <a:buNone/>
            </a:pPr>
            <a:r>
              <a:rPr lang="en-US" altLang="zh-CN" sz="2800" dirty="0">
                <a:ea typeface="思源黑体 CN Regular" panose="020B0500000000000000" pitchFamily="34" charset="-122"/>
              </a:rPr>
              <a:t>4</a:t>
            </a:r>
            <a:r>
              <a:rPr lang="zh-CN" altLang="en-US" sz="2800" dirty="0">
                <a:ea typeface="思源黑体 CN Regular" panose="020B0500000000000000" pitchFamily="34" charset="-122"/>
              </a:rPr>
              <a:t>）融资行为；</a:t>
            </a:r>
          </a:p>
          <a:p>
            <a:pPr marL="0" indent="0" algn="just" eaLnBrk="1" hangingPunct="1">
              <a:lnSpc>
                <a:spcPts val="3200"/>
              </a:lnSpc>
              <a:spcBef>
                <a:spcPct val="0"/>
              </a:spcBef>
              <a:buNone/>
            </a:pPr>
            <a:r>
              <a:rPr lang="en-US" altLang="zh-CN" sz="2800" dirty="0">
                <a:ea typeface="思源黑体 CN Regular" panose="020B0500000000000000" pitchFamily="34" charset="-122"/>
              </a:rPr>
              <a:t>5</a:t>
            </a:r>
            <a:r>
              <a:rPr lang="zh-CN" altLang="en-US" sz="2800" dirty="0">
                <a:ea typeface="思源黑体 CN Regular" panose="020B0500000000000000" pitchFamily="34" charset="-122"/>
              </a:rPr>
              <a:t>）购买主体的人员招、聘用，以劳务派遣方式用工，以及设置公益性岗位等事项；</a:t>
            </a:r>
          </a:p>
          <a:p>
            <a:pPr marL="0" indent="0" algn="just" eaLnBrk="1" hangingPunct="1">
              <a:lnSpc>
                <a:spcPts val="3200"/>
              </a:lnSpc>
              <a:spcBef>
                <a:spcPct val="0"/>
              </a:spcBef>
              <a:buNone/>
            </a:pPr>
            <a:r>
              <a:rPr lang="en-US" altLang="zh-CN" sz="2800" dirty="0">
                <a:ea typeface="思源黑体 CN Regular" panose="020B0500000000000000" pitchFamily="34" charset="-122"/>
              </a:rPr>
              <a:t>6</a:t>
            </a:r>
            <a:r>
              <a:rPr lang="zh-CN" altLang="en-US" sz="2800" dirty="0">
                <a:ea typeface="思源黑体 CN Regular" panose="020B0500000000000000" pitchFamily="34" charset="-122"/>
              </a:rPr>
              <a:t>）法律、行政法规以及国务院规定的其他不得作为政府购买服务内容的事项。</a:t>
            </a:r>
            <a:endParaRPr lang="en-US" altLang="zh-CN" sz="2800" dirty="0">
              <a:ea typeface="思源黑体 CN Regular" panose="020B0500000000000000" pitchFamily="34" charset="-122"/>
            </a:endParaRPr>
          </a:p>
        </p:txBody>
      </p:sp>
      <p:sp>
        <p:nvSpPr>
          <p:cNvPr id="3" name="Rectangle 2">
            <a:extLst>
              <a:ext uri="{FF2B5EF4-FFF2-40B4-BE49-F238E27FC236}">
                <a16:creationId xmlns:a16="http://schemas.microsoft.com/office/drawing/2014/main" xmlns="" id="{AC537302-5921-4803-B220-2C6DD5C3C8D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extLst>
      <p:ext uri="{BB962C8B-B14F-4D97-AF65-F5344CB8AC3E}">
        <p14:creationId xmlns:p14="http://schemas.microsoft.com/office/powerpoint/2010/main" val="42082027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xmlns="" id="{88CDBD0A-C01A-4744-9BF6-1314B6AF7863}"/>
              </a:ext>
            </a:extLst>
          </p:cNvPr>
          <p:cNvSpPr>
            <a:spLocks noGrp="1"/>
          </p:cNvSpPr>
          <p:nvPr>
            <p:ph idx="1"/>
          </p:nvPr>
        </p:nvSpPr>
        <p:spPr>
          <a:xfrm>
            <a:off x="457200" y="1219201"/>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（四）财政性资金的范围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按照来源划分：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）纳入预算管理的资金；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）以财政性资金作为还款来源的借贷资金；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）混合性质资金。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按照性质划分：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）真正的财政性资金；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）视同为财政性资金；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）吸收为财政性资金。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06D61399-3D31-422C-9356-8BB6E5B96316}"/>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xmlns="" id="{841F93DF-CDB3-42A5-81D1-305A8694E656}"/>
              </a:ext>
            </a:extLst>
          </p:cNvPr>
          <p:cNvSpPr>
            <a:spLocks noGrp="1"/>
          </p:cNvSpPr>
          <p:nvPr>
            <p:ph idx="1"/>
          </p:nvPr>
        </p:nvSpPr>
        <p:spPr>
          <a:xfrm>
            <a:off x="614447" y="1295400"/>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（五）服务的范围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按照采购对象划分：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服务，是指除货物和工程以外的其他政府采购对象。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按照服务对象划分：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）政府自身需要的服务；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）政府向社会公众提供的公共服务。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1060B547-31CA-44D5-9529-2A864AF08D22}"/>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xmlns="" id="{EBEF29AE-CA7B-4AE4-B914-86E2B7B9CD78}"/>
              </a:ext>
            </a:extLst>
          </p:cNvPr>
          <p:cNvSpPr>
            <a:spLocks noGrp="1"/>
          </p:cNvSpPr>
          <p:nvPr>
            <p:ph idx="1"/>
          </p:nvPr>
        </p:nvSpPr>
        <p:spPr>
          <a:xfrm>
            <a:off x="416293" y="1265237"/>
            <a:ext cx="8041908"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（六）集中采购目录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按照实施主体划分：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）集中采购机构采购项目。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技术、服务等标准统一，采购人普遍使用的项目。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）部门集中采购项目。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采购人本部门、本系统基于业务需要有特殊要求，可以统一采购的项目。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D39D68EA-E291-4AA8-8F99-3CE668FB346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一、基本规定</a:t>
            </a: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自定义 5">
      <a:dk1>
        <a:srgbClr val="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000000"/>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7167</TotalTime>
  <Words>1110</Words>
  <Application>Microsoft Macintosh PowerPoint</Application>
  <PresentationFormat>自定义</PresentationFormat>
  <Paragraphs>181</Paragraphs>
  <Slides>23</Slides>
  <Notes>23</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夏至</vt:lpstr>
      <vt:lpstr> 政府采购的概念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plid</dc:creator>
  <cp:lastModifiedBy>hilor ambition</cp:lastModifiedBy>
  <cp:revision>727</cp:revision>
  <cp:lastPrinted>1601-01-01T00:00:00Z</cp:lastPrinted>
  <dcterms:created xsi:type="dcterms:W3CDTF">1601-01-01T00:00:00Z</dcterms:created>
  <dcterms:modified xsi:type="dcterms:W3CDTF">2020-12-09T06:04:34Z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