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4"/>
  </p:notesMasterIdLst>
  <p:handoutMasterIdLst>
    <p:handoutMasterId r:id="rId25"/>
  </p:handoutMasterIdLst>
  <p:sldIdLst>
    <p:sldId id="256" r:id="rId2"/>
    <p:sldId id="857" r:id="rId3"/>
    <p:sldId id="858" r:id="rId4"/>
    <p:sldId id="859" r:id="rId5"/>
    <p:sldId id="860" r:id="rId6"/>
    <p:sldId id="861" r:id="rId7"/>
    <p:sldId id="937" r:id="rId8"/>
    <p:sldId id="863" r:id="rId9"/>
    <p:sldId id="864" r:id="rId10"/>
    <p:sldId id="971" r:id="rId11"/>
    <p:sldId id="972" r:id="rId12"/>
    <p:sldId id="914" r:id="rId13"/>
    <p:sldId id="947" r:id="rId14"/>
    <p:sldId id="916" r:id="rId15"/>
    <p:sldId id="917" r:id="rId16"/>
    <p:sldId id="948" r:id="rId17"/>
    <p:sldId id="919" r:id="rId18"/>
    <p:sldId id="973" r:id="rId19"/>
    <p:sldId id="865" r:id="rId20"/>
    <p:sldId id="866" r:id="rId21"/>
    <p:sldId id="867" r:id="rId22"/>
    <p:sldId id="868" r:id="rId2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0" userDrawn="1">
          <p15:clr>
            <a:srgbClr val="A4A3A4"/>
          </p15:clr>
        </p15:guide>
        <p15:guide id="2" pos="240" userDrawn="1">
          <p15:clr>
            <a:srgbClr val="A4A3A4"/>
          </p15:clr>
        </p15:guide>
        <p15:guide id="3" orient="horz" pos="4080" userDrawn="1">
          <p15:clr>
            <a:srgbClr val="A4A3A4"/>
          </p15:clr>
        </p15:guide>
        <p15:guide id="4" pos="532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CC"/>
    <a:srgbClr val="FF0066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95" autoAdjust="0"/>
    <p:restoredTop sz="80660" autoAdjust="0"/>
  </p:normalViewPr>
  <p:slideViewPr>
    <p:cSldViewPr showGuides="1">
      <p:cViewPr varScale="1">
        <p:scale>
          <a:sx n="56" d="100"/>
          <a:sy n="56" d="100"/>
        </p:scale>
        <p:origin x="-96" y="-464"/>
      </p:cViewPr>
      <p:guideLst>
        <p:guide orient="horz" pos="240"/>
        <p:guide orient="horz" pos="4080"/>
        <p:guide pos="240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0"/>
    </p:cViewPr>
  </p:sorterViewPr>
  <p:notesViewPr>
    <p:cSldViewPr showGuides="1">
      <p:cViewPr>
        <p:scale>
          <a:sx n="100" d="100"/>
          <a:sy n="100" d="100"/>
        </p:scale>
        <p:origin x="-2028" y="3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E883AC51-688C-4E66-B5ED-8CBD7F1A9F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C8EE7C8F-D604-4194-9B6E-2CA5B21D1F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fld id="{1E25F994-8EC6-4175-AFBC-4857C71AF522}" type="datetimeFigureOut">
              <a:rPr lang="zh-CN" altLang="en-US"/>
              <a:pPr>
                <a:defRPr/>
              </a:pPr>
              <a:t>20/12/9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264CD98F-0409-4A0E-8C39-4C5186873C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67A230CC-55C6-4432-BE4F-32C8E208A7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fld id="{3709B2CD-5DEE-44B0-9C45-A3F2244E93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="" xmlns:a16="http://schemas.microsoft.com/office/drawing/2014/main" id="{C3E6B446-9371-40E7-BEC1-3A5A201129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7699" name="Rectangle 3">
            <a:extLst>
              <a:ext uri="{FF2B5EF4-FFF2-40B4-BE49-F238E27FC236}">
                <a16:creationId xmlns="" xmlns:a16="http://schemas.microsoft.com/office/drawing/2014/main" id="{6BDFFD6A-4263-4D8A-93A6-E31F612E70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>
            <a:extLst>
              <a:ext uri="{FF2B5EF4-FFF2-40B4-BE49-F238E27FC236}">
                <a16:creationId xmlns="" xmlns:a16="http://schemas.microsoft.com/office/drawing/2014/main" id="{D5CE8D17-53D5-4805-9185-A780FA3543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="" xmlns:a16="http://schemas.microsoft.com/office/drawing/2014/main" id="{FD401584-EBD5-4C02-9F68-23D79E430B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="" xmlns:a16="http://schemas.microsoft.com/office/drawing/2014/main" id="{0A7792A5-7324-45A0-B90D-F732CB67A1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7703" name="Rectangle 7">
            <a:extLst>
              <a:ext uri="{FF2B5EF4-FFF2-40B4-BE49-F238E27FC236}">
                <a16:creationId xmlns="" xmlns:a16="http://schemas.microsoft.com/office/drawing/2014/main" id="{74797561-1F34-44D8-8057-1D8922D79C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51CA37-0A30-4E38-A1B0-061C8CA2A7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5733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>
            <a:extLst>
              <a:ext uri="{FF2B5EF4-FFF2-40B4-BE49-F238E27FC236}">
                <a16:creationId xmlns="" xmlns:a16="http://schemas.microsoft.com/office/drawing/2014/main" id="{D4E23E57-4423-4713-9806-27C5A8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5" name="备注占位符 2">
            <a:extLst>
              <a:ext uri="{FF2B5EF4-FFF2-40B4-BE49-F238E27FC236}">
                <a16:creationId xmlns="" xmlns:a16="http://schemas.microsoft.com/office/drawing/2014/main" id="{298E6E88-8BA2-48E4-8621-ADE7CC547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/>
          </a:p>
        </p:txBody>
      </p:sp>
      <p:sp>
        <p:nvSpPr>
          <p:cNvPr id="8196" name="灯片编号占位符 3">
            <a:extLst>
              <a:ext uri="{FF2B5EF4-FFF2-40B4-BE49-F238E27FC236}">
                <a16:creationId xmlns="" xmlns:a16="http://schemas.microsoft.com/office/drawing/2014/main" id="{CFFFB75C-6057-4687-81B9-7E77CECA0E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20830D2-151C-47D8-8317-FD7B87C248B5}" type="slidenum">
              <a:rPr lang="en-US" altLang="zh-CN" smtClean="0"/>
              <a:pPr>
                <a:spcBef>
                  <a:spcPct val="0"/>
                </a:spcBef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幻灯片图像占位符 1">
            <a:extLst>
              <a:ext uri="{FF2B5EF4-FFF2-40B4-BE49-F238E27FC236}">
                <a16:creationId xmlns="" xmlns:a16="http://schemas.microsoft.com/office/drawing/2014/main" id="{418E62AB-B5E7-47DB-8427-65A55933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备注占位符 2">
            <a:extLst>
              <a:ext uri="{FF2B5EF4-FFF2-40B4-BE49-F238E27FC236}">
                <a16:creationId xmlns="" xmlns:a16="http://schemas.microsoft.com/office/drawing/2014/main" id="{B4AB95B2-7712-4720-8D24-F1E3D10C2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8660" name="灯片编号占位符 3">
            <a:extLst>
              <a:ext uri="{FF2B5EF4-FFF2-40B4-BE49-F238E27FC236}">
                <a16:creationId xmlns="" xmlns:a16="http://schemas.microsoft.com/office/drawing/2014/main" id="{9C281EEA-3899-4318-A31F-1509470A0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E6C9EB-B55C-4179-8D24-3BBA1E5BD29E}" type="slidenum">
              <a:rPr lang="en-US" altLang="zh-CN" smtClean="0"/>
              <a:pPr>
                <a:spcBef>
                  <a:spcPct val="0"/>
                </a:spcBef>
              </a:pPr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3519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幻灯片图像占位符 1">
            <a:extLst>
              <a:ext uri="{FF2B5EF4-FFF2-40B4-BE49-F238E27FC236}">
                <a16:creationId xmlns="" xmlns:a16="http://schemas.microsoft.com/office/drawing/2014/main" id="{418E62AB-B5E7-47DB-8427-65A55933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备注占位符 2">
            <a:extLst>
              <a:ext uri="{FF2B5EF4-FFF2-40B4-BE49-F238E27FC236}">
                <a16:creationId xmlns="" xmlns:a16="http://schemas.microsoft.com/office/drawing/2014/main" id="{B4AB95B2-7712-4720-8D24-F1E3D10C2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8660" name="灯片编号占位符 3">
            <a:extLst>
              <a:ext uri="{FF2B5EF4-FFF2-40B4-BE49-F238E27FC236}">
                <a16:creationId xmlns="" xmlns:a16="http://schemas.microsoft.com/office/drawing/2014/main" id="{9C281EEA-3899-4318-A31F-1509470A0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E6C9EB-B55C-4179-8D24-3BBA1E5BD29E}" type="slidenum">
              <a:rPr lang="en-US" altLang="zh-CN" smtClean="0"/>
              <a:pPr>
                <a:spcBef>
                  <a:spcPct val="0"/>
                </a:spcBef>
              </a:pPr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64938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="" xmlns:a16="http://schemas.microsoft.com/office/drawing/2014/main" id="{D8C8A28C-0F44-428B-B4F0-F900C1E60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备注占位符 2">
            <a:extLst>
              <a:ext uri="{FF2B5EF4-FFF2-40B4-BE49-F238E27FC236}">
                <a16:creationId xmlns="" xmlns:a16="http://schemas.microsoft.com/office/drawing/2014/main" id="{69270CF6-9003-403D-B09F-C3846F394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56" name="灯片编号占位符 3">
            <a:extLst>
              <a:ext uri="{FF2B5EF4-FFF2-40B4-BE49-F238E27FC236}">
                <a16:creationId xmlns="" xmlns:a16="http://schemas.microsoft.com/office/drawing/2014/main" id="{33926203-1D31-40C7-B578-A7E8C5BF11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717C388-BBD8-4614-A11C-E38E213BAB7D}" type="slidenum">
              <a:rPr lang="en-US" altLang="zh-CN" smtClean="0"/>
              <a:pPr>
                <a:spcBef>
                  <a:spcPct val="0"/>
                </a:spcBef>
              </a:pPr>
              <a:t>12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幻灯片图像占位符 1">
            <a:extLst>
              <a:ext uri="{FF2B5EF4-FFF2-40B4-BE49-F238E27FC236}">
                <a16:creationId xmlns="" xmlns:a16="http://schemas.microsoft.com/office/drawing/2014/main" id="{D85F77FC-339D-4B58-B7A0-07041438E1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备注占位符 2">
            <a:extLst>
              <a:ext uri="{FF2B5EF4-FFF2-40B4-BE49-F238E27FC236}">
                <a16:creationId xmlns="" xmlns:a16="http://schemas.microsoft.com/office/drawing/2014/main" id="{C386AC4D-1D5D-42BD-A886-3BEDE1B92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04" name="灯片编号占位符 3">
            <a:extLst>
              <a:ext uri="{FF2B5EF4-FFF2-40B4-BE49-F238E27FC236}">
                <a16:creationId xmlns="" xmlns:a16="http://schemas.microsoft.com/office/drawing/2014/main" id="{5D2E6061-A67D-437E-B645-7855264175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C7E0F256-512B-4DC2-A21A-686C71F21182}" type="slidenum">
              <a:rPr lang="en-US" altLang="zh-CN" smtClean="0"/>
              <a:pPr>
                <a:spcBef>
                  <a:spcPct val="0"/>
                </a:spcBef>
              </a:pPr>
              <a:t>13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>
            <a:extLst>
              <a:ext uri="{FF2B5EF4-FFF2-40B4-BE49-F238E27FC236}">
                <a16:creationId xmlns="" xmlns:a16="http://schemas.microsoft.com/office/drawing/2014/main" id="{D71C7774-C91A-4FA4-B54E-10872C0E1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07C3DEC-9C2A-434E-A674-358403E23D34}" type="slidenum">
              <a:rPr lang="en-US" altLang="zh-CN" smtClean="0"/>
              <a:pPr>
                <a:spcBef>
                  <a:spcPct val="0"/>
                </a:spcBef>
              </a:pPr>
              <a:t>14</a:t>
            </a:fld>
            <a:endParaRPr lang="en-US" altLang="zh-CN" dirty="0"/>
          </a:p>
        </p:txBody>
      </p:sp>
      <p:sp>
        <p:nvSpPr>
          <p:cNvPr id="206851" name="Rectangle 2">
            <a:extLst>
              <a:ext uri="{FF2B5EF4-FFF2-40B4-BE49-F238E27FC236}">
                <a16:creationId xmlns="" xmlns:a16="http://schemas.microsoft.com/office/drawing/2014/main" id="{C403EE54-5CC6-4085-B493-88E7A3E54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>
            <a:extLst>
              <a:ext uri="{FF2B5EF4-FFF2-40B4-BE49-F238E27FC236}">
                <a16:creationId xmlns="" xmlns:a16="http://schemas.microsoft.com/office/drawing/2014/main" id="{F854F74C-EF51-4672-9936-D90ED889C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>
            <a:extLst>
              <a:ext uri="{FF2B5EF4-FFF2-40B4-BE49-F238E27FC236}">
                <a16:creationId xmlns="" xmlns:a16="http://schemas.microsoft.com/office/drawing/2014/main" id="{CC53AEDE-6207-4234-83D8-1098345B8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6DAD699B-2AF2-4259-A2D8-20F24D2B7420}" type="slidenum">
              <a:rPr lang="en-US" altLang="zh-CN" smtClean="0"/>
              <a:pPr>
                <a:spcBef>
                  <a:spcPct val="0"/>
                </a:spcBef>
              </a:pPr>
              <a:t>15</a:t>
            </a:fld>
            <a:endParaRPr lang="en-US" altLang="zh-CN" dirty="0"/>
          </a:p>
        </p:txBody>
      </p:sp>
      <p:sp>
        <p:nvSpPr>
          <p:cNvPr id="208899" name="Rectangle 2">
            <a:extLst>
              <a:ext uri="{FF2B5EF4-FFF2-40B4-BE49-F238E27FC236}">
                <a16:creationId xmlns="" xmlns:a16="http://schemas.microsoft.com/office/drawing/2014/main" id="{D3D72776-21F5-4450-A0B2-366744C03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>
            <a:extLst>
              <a:ext uri="{FF2B5EF4-FFF2-40B4-BE49-F238E27FC236}">
                <a16:creationId xmlns="" xmlns:a16="http://schemas.microsoft.com/office/drawing/2014/main" id="{450B5478-156E-47D0-8725-B06B942EA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幻灯片图像占位符 1">
            <a:extLst>
              <a:ext uri="{FF2B5EF4-FFF2-40B4-BE49-F238E27FC236}">
                <a16:creationId xmlns="" xmlns:a16="http://schemas.microsoft.com/office/drawing/2014/main" id="{66AE7C75-4F67-4464-A028-980D86470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备注占位符 2">
            <a:extLst>
              <a:ext uri="{FF2B5EF4-FFF2-40B4-BE49-F238E27FC236}">
                <a16:creationId xmlns="" xmlns:a16="http://schemas.microsoft.com/office/drawing/2014/main" id="{CB8F9F8C-DA8F-4ECD-88C9-E3BC62444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948" name="灯片编号占位符 3">
            <a:extLst>
              <a:ext uri="{FF2B5EF4-FFF2-40B4-BE49-F238E27FC236}">
                <a16:creationId xmlns="" xmlns:a16="http://schemas.microsoft.com/office/drawing/2014/main" id="{2286E8E3-190E-4190-B2B1-C4C5D6F48C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DCA0F492-7318-4863-ABB1-4EB9A76770D8}" type="slidenum">
              <a:rPr lang="en-US" altLang="zh-CN" smtClean="0"/>
              <a:pPr>
                <a:spcBef>
                  <a:spcPct val="0"/>
                </a:spcBef>
              </a:pPr>
              <a:t>16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>
            <a:extLst>
              <a:ext uri="{FF2B5EF4-FFF2-40B4-BE49-F238E27FC236}">
                <a16:creationId xmlns="" xmlns:a16="http://schemas.microsoft.com/office/drawing/2014/main" id="{B16DD82E-7377-4024-A007-9C6D303E1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3208318F-8D37-4DC8-B057-558E35270E36}" type="slidenum">
              <a:rPr lang="en-US" altLang="zh-CN" smtClean="0"/>
              <a:pPr>
                <a:spcBef>
                  <a:spcPct val="0"/>
                </a:spcBef>
              </a:pPr>
              <a:t>17</a:t>
            </a:fld>
            <a:endParaRPr lang="en-US" altLang="zh-CN" dirty="0"/>
          </a:p>
        </p:txBody>
      </p:sp>
      <p:sp>
        <p:nvSpPr>
          <p:cNvPr id="212995" name="Rectangle 2">
            <a:extLst>
              <a:ext uri="{FF2B5EF4-FFF2-40B4-BE49-F238E27FC236}">
                <a16:creationId xmlns="" xmlns:a16="http://schemas.microsoft.com/office/drawing/2014/main" id="{EFFBF5A2-3446-451C-89AB-3915895AB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>
            <a:extLst>
              <a:ext uri="{FF2B5EF4-FFF2-40B4-BE49-F238E27FC236}">
                <a16:creationId xmlns="" xmlns:a16="http://schemas.microsoft.com/office/drawing/2014/main" id="{ACE7A074-4A9E-4090-8E9D-4943626EC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幻灯片图像占位符 1">
            <a:extLst>
              <a:ext uri="{FF2B5EF4-FFF2-40B4-BE49-F238E27FC236}">
                <a16:creationId xmlns="" xmlns:a16="http://schemas.microsoft.com/office/drawing/2014/main" id="{418E62AB-B5E7-47DB-8427-65A55933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备注占位符 2">
            <a:extLst>
              <a:ext uri="{FF2B5EF4-FFF2-40B4-BE49-F238E27FC236}">
                <a16:creationId xmlns="" xmlns:a16="http://schemas.microsoft.com/office/drawing/2014/main" id="{B4AB95B2-7712-4720-8D24-F1E3D10C2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8660" name="灯片编号占位符 3">
            <a:extLst>
              <a:ext uri="{FF2B5EF4-FFF2-40B4-BE49-F238E27FC236}">
                <a16:creationId xmlns="" xmlns:a16="http://schemas.microsoft.com/office/drawing/2014/main" id="{9C281EEA-3899-4318-A31F-1509470A0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E6C9EB-B55C-4179-8D24-3BBA1E5BD29E}" type="slidenum">
              <a:rPr lang="en-US" altLang="zh-CN" smtClean="0"/>
              <a:pPr>
                <a:spcBef>
                  <a:spcPct val="0"/>
                </a:spcBef>
              </a:pPr>
              <a:t>18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840042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幻灯片图像占位符 1">
            <a:extLst>
              <a:ext uri="{FF2B5EF4-FFF2-40B4-BE49-F238E27FC236}">
                <a16:creationId xmlns="" xmlns:a16="http://schemas.microsoft.com/office/drawing/2014/main" id="{2D4D30ED-C076-450E-A343-1C88BF099F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43" name="备注占位符 2">
            <a:extLst>
              <a:ext uri="{FF2B5EF4-FFF2-40B4-BE49-F238E27FC236}">
                <a16:creationId xmlns="" xmlns:a16="http://schemas.microsoft.com/office/drawing/2014/main" id="{3495A6EF-01D7-4CCB-9274-9223D6CDB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044" name="灯片编号占位符 3">
            <a:extLst>
              <a:ext uri="{FF2B5EF4-FFF2-40B4-BE49-F238E27FC236}">
                <a16:creationId xmlns="" xmlns:a16="http://schemas.microsoft.com/office/drawing/2014/main" id="{51EC06C1-A991-4422-94EA-C9934F6073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6D7366C-C374-4B64-A766-8261895DA246}" type="slidenum">
              <a:rPr lang="en-US" altLang="zh-CN" smtClean="0"/>
              <a:pPr>
                <a:spcBef>
                  <a:spcPct val="0"/>
                </a:spcBef>
              </a:pPr>
              <a:t>19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幻灯片图像占位符 1">
            <a:extLst>
              <a:ext uri="{FF2B5EF4-FFF2-40B4-BE49-F238E27FC236}">
                <a16:creationId xmlns="" xmlns:a16="http://schemas.microsoft.com/office/drawing/2014/main" id="{F3AAC865-EF43-46F9-80C6-936B0F465B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9987" name="备注占位符 2">
            <a:extLst>
              <a:ext uri="{FF2B5EF4-FFF2-40B4-BE49-F238E27FC236}">
                <a16:creationId xmlns="" xmlns:a16="http://schemas.microsoft.com/office/drawing/2014/main" id="{F0DCA129-1242-4127-A0FE-9F044AEF1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9988" name="灯片编号占位符 3">
            <a:extLst>
              <a:ext uri="{FF2B5EF4-FFF2-40B4-BE49-F238E27FC236}">
                <a16:creationId xmlns="" xmlns:a16="http://schemas.microsoft.com/office/drawing/2014/main" id="{1118C65B-E34F-47EF-9E55-5558673C13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1219B37D-BEBB-408D-90D2-6F448C0D3B8F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幻灯片图像占位符 1">
            <a:extLst>
              <a:ext uri="{FF2B5EF4-FFF2-40B4-BE49-F238E27FC236}">
                <a16:creationId xmlns="" xmlns:a16="http://schemas.microsoft.com/office/drawing/2014/main" id="{10966F8A-4355-4EF1-B072-2E1E9C97B0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9139" name="备注占位符 2">
            <a:extLst>
              <a:ext uri="{FF2B5EF4-FFF2-40B4-BE49-F238E27FC236}">
                <a16:creationId xmlns="" xmlns:a16="http://schemas.microsoft.com/office/drawing/2014/main" id="{17D6856A-5905-46DF-A43A-F1FDB52C0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/>
          </a:p>
        </p:txBody>
      </p:sp>
      <p:sp>
        <p:nvSpPr>
          <p:cNvPr id="219140" name="灯片编号占位符 3">
            <a:extLst>
              <a:ext uri="{FF2B5EF4-FFF2-40B4-BE49-F238E27FC236}">
                <a16:creationId xmlns="" xmlns:a16="http://schemas.microsoft.com/office/drawing/2014/main" id="{E30734A0-E405-4706-9965-BEB1ADEAF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336FCAD-BE04-48B4-9E52-5872DE37A061}" type="slidenum">
              <a:rPr lang="en-US" altLang="zh-CN" smtClean="0"/>
              <a:pPr>
                <a:spcBef>
                  <a:spcPct val="0"/>
                </a:spcBef>
              </a:pPr>
              <a:t>20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幻灯片图像占位符 1">
            <a:extLst>
              <a:ext uri="{FF2B5EF4-FFF2-40B4-BE49-F238E27FC236}">
                <a16:creationId xmlns="" xmlns:a16="http://schemas.microsoft.com/office/drawing/2014/main" id="{2590BB4E-9ACD-4A06-B10B-0DF4A7A25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3235" name="备注占位符 2">
            <a:extLst>
              <a:ext uri="{FF2B5EF4-FFF2-40B4-BE49-F238E27FC236}">
                <a16:creationId xmlns="" xmlns:a16="http://schemas.microsoft.com/office/drawing/2014/main" id="{9597B26D-1743-41D7-81B4-AC8D396BE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236" name="灯片编号占位符 3">
            <a:extLst>
              <a:ext uri="{FF2B5EF4-FFF2-40B4-BE49-F238E27FC236}">
                <a16:creationId xmlns="" xmlns:a16="http://schemas.microsoft.com/office/drawing/2014/main" id="{A00A8C03-E098-49F4-B32F-C97E2F6D4D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3DCFA87E-0DD5-4FA2-B095-C9F0C4DD7CE2}" type="slidenum">
              <a:rPr lang="en-US" altLang="zh-CN" smtClean="0"/>
              <a:pPr>
                <a:spcBef>
                  <a:spcPct val="0"/>
                </a:spcBef>
              </a:pPr>
              <a:t>21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幻灯片图像占位符 1">
            <a:extLst>
              <a:ext uri="{FF2B5EF4-FFF2-40B4-BE49-F238E27FC236}">
                <a16:creationId xmlns="" xmlns:a16="http://schemas.microsoft.com/office/drawing/2014/main" id="{DCD29923-FC75-4120-864C-0C8AD4407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7331" name="备注占位符 2">
            <a:extLst>
              <a:ext uri="{FF2B5EF4-FFF2-40B4-BE49-F238E27FC236}">
                <a16:creationId xmlns="" xmlns:a16="http://schemas.microsoft.com/office/drawing/2014/main" id="{C9C4EE47-5E24-470F-8DC4-B4B434F39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7332" name="灯片编号占位符 3">
            <a:extLst>
              <a:ext uri="{FF2B5EF4-FFF2-40B4-BE49-F238E27FC236}">
                <a16:creationId xmlns="" xmlns:a16="http://schemas.microsoft.com/office/drawing/2014/main" id="{83867162-A86F-45B7-8832-6EC65154C8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9637C66-9029-4ADE-9293-73F955ECD5DC}" type="slidenum">
              <a:rPr lang="en-US" altLang="zh-CN" smtClean="0"/>
              <a:pPr>
                <a:spcBef>
                  <a:spcPct val="0"/>
                </a:spcBef>
              </a:pPr>
              <a:t>22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幻灯片图像占位符 1">
            <a:extLst>
              <a:ext uri="{FF2B5EF4-FFF2-40B4-BE49-F238E27FC236}">
                <a16:creationId xmlns="" xmlns:a16="http://schemas.microsoft.com/office/drawing/2014/main" id="{0EE98764-4189-47B2-BD97-CF732A4E4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083" name="备注占位符 2">
            <a:extLst>
              <a:ext uri="{FF2B5EF4-FFF2-40B4-BE49-F238E27FC236}">
                <a16:creationId xmlns="" xmlns:a16="http://schemas.microsoft.com/office/drawing/2014/main" id="{3AB7DBDE-C5A6-427D-A28E-487C2235D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084" name="灯片编号占位符 3">
            <a:extLst>
              <a:ext uri="{FF2B5EF4-FFF2-40B4-BE49-F238E27FC236}">
                <a16:creationId xmlns="" xmlns:a16="http://schemas.microsoft.com/office/drawing/2014/main" id="{FAFD32EA-9EFC-46BB-94B3-AD1857D41D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705CD650-D107-4B30-8CC4-329900728AA7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幻灯片图像占位符 1">
            <a:extLst>
              <a:ext uri="{FF2B5EF4-FFF2-40B4-BE49-F238E27FC236}">
                <a16:creationId xmlns="" xmlns:a16="http://schemas.microsoft.com/office/drawing/2014/main" id="{3763E98A-E03B-43A2-9EF3-9A43031322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8179" name="备注占位符 2">
            <a:extLst>
              <a:ext uri="{FF2B5EF4-FFF2-40B4-BE49-F238E27FC236}">
                <a16:creationId xmlns="" xmlns:a16="http://schemas.microsoft.com/office/drawing/2014/main" id="{0316F56F-D1BC-4A34-AD6B-BABAB8D8F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180" name="灯片编号占位符 3">
            <a:extLst>
              <a:ext uri="{FF2B5EF4-FFF2-40B4-BE49-F238E27FC236}">
                <a16:creationId xmlns="" xmlns:a16="http://schemas.microsoft.com/office/drawing/2014/main" id="{9F3AE9E5-3E70-4601-AED3-F7D9DE8FB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77413F6-3406-4DC4-A57B-4F8D865464D9}" type="slidenum">
              <a:rPr lang="en-US" altLang="zh-CN" smtClean="0"/>
              <a:pPr>
                <a:spcBef>
                  <a:spcPct val="0"/>
                </a:spcBef>
              </a:pPr>
              <a:t>4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幻灯片图像占位符 1">
            <a:extLst>
              <a:ext uri="{FF2B5EF4-FFF2-40B4-BE49-F238E27FC236}">
                <a16:creationId xmlns="" xmlns:a16="http://schemas.microsoft.com/office/drawing/2014/main" id="{3C24F812-1113-4617-9003-749720412F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23" name="备注占位符 2">
            <a:extLst>
              <a:ext uri="{FF2B5EF4-FFF2-40B4-BE49-F238E27FC236}">
                <a16:creationId xmlns="" xmlns:a16="http://schemas.microsoft.com/office/drawing/2014/main" id="{B1D69F63-5E6A-4FE7-858F-28EB78EB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24" name="灯片编号占位符 3">
            <a:extLst>
              <a:ext uri="{FF2B5EF4-FFF2-40B4-BE49-F238E27FC236}">
                <a16:creationId xmlns="" xmlns:a16="http://schemas.microsoft.com/office/drawing/2014/main" id="{389E1F17-615D-4772-964C-9595F0FFFC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F22FEEE7-FAD4-4D88-A340-850F04A13D7C}" type="slidenum">
              <a:rPr lang="en-US" altLang="zh-CN" smtClean="0"/>
              <a:pPr>
                <a:spcBef>
                  <a:spcPct val="0"/>
                </a:spcBef>
              </a:pPr>
              <a:t>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幻灯片图像占位符 1">
            <a:extLst>
              <a:ext uri="{FF2B5EF4-FFF2-40B4-BE49-F238E27FC236}">
                <a16:creationId xmlns="" xmlns:a16="http://schemas.microsoft.com/office/drawing/2014/main" id="{3C9260ED-23F1-45A8-8646-59CB500971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8419" name="备注占位符 2">
            <a:extLst>
              <a:ext uri="{FF2B5EF4-FFF2-40B4-BE49-F238E27FC236}">
                <a16:creationId xmlns="" xmlns:a16="http://schemas.microsoft.com/office/drawing/2014/main" id="{E5DC1C2A-9E26-4585-815C-1D186EC21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420" name="灯片编号占位符 3">
            <a:extLst>
              <a:ext uri="{FF2B5EF4-FFF2-40B4-BE49-F238E27FC236}">
                <a16:creationId xmlns="" xmlns:a16="http://schemas.microsoft.com/office/drawing/2014/main" id="{AADE9D68-9D5C-4FC0-B394-CDF36B6F2D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87516FB1-694F-4DF1-891C-2809A62DA13D}" type="slidenum">
              <a:rPr lang="en-US" altLang="zh-CN" smtClean="0"/>
              <a:pPr>
                <a:spcBef>
                  <a:spcPct val="0"/>
                </a:spcBef>
              </a:pPr>
              <a:t>6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幻灯片图像占位符 1">
            <a:extLst>
              <a:ext uri="{FF2B5EF4-FFF2-40B4-BE49-F238E27FC236}">
                <a16:creationId xmlns="" xmlns:a16="http://schemas.microsoft.com/office/drawing/2014/main" id="{05880EE6-D076-47D0-BCFC-DA865A1EDD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备注占位符 2">
            <a:extLst>
              <a:ext uri="{FF2B5EF4-FFF2-40B4-BE49-F238E27FC236}">
                <a16:creationId xmlns="" xmlns:a16="http://schemas.microsoft.com/office/drawing/2014/main" id="{B9A5C600-771D-4C7B-AF1B-A846B771E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/>
              <a:t>投标担保的法定功能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192516" name="灯片编号占位符 3">
            <a:extLst>
              <a:ext uri="{FF2B5EF4-FFF2-40B4-BE49-F238E27FC236}">
                <a16:creationId xmlns="" xmlns:a16="http://schemas.microsoft.com/office/drawing/2014/main" id="{EA59A604-069B-43BB-AB5F-731FBBA26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C6684DD5-F4BB-4EF8-ACD0-F740B7E9306B}" type="slidenum">
              <a:rPr lang="en-US" altLang="zh-CN" smtClean="0"/>
              <a:pPr>
                <a:spcBef>
                  <a:spcPct val="0"/>
                </a:spcBef>
              </a:pPr>
              <a:t>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幻灯片图像占位符 1">
            <a:extLst>
              <a:ext uri="{FF2B5EF4-FFF2-40B4-BE49-F238E27FC236}">
                <a16:creationId xmlns="" xmlns:a16="http://schemas.microsoft.com/office/drawing/2014/main" id="{9C52AE49-E04E-45C5-8BAB-99C42547FC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563" name="备注占位符 2">
            <a:extLst>
              <a:ext uri="{FF2B5EF4-FFF2-40B4-BE49-F238E27FC236}">
                <a16:creationId xmlns="" xmlns:a16="http://schemas.microsoft.com/office/drawing/2014/main" id="{D11AB8D3-750F-4E75-8B06-3E7150E49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564" name="灯片编号占位符 3">
            <a:extLst>
              <a:ext uri="{FF2B5EF4-FFF2-40B4-BE49-F238E27FC236}">
                <a16:creationId xmlns="" xmlns:a16="http://schemas.microsoft.com/office/drawing/2014/main" id="{917B5284-BD21-4E8B-AD50-74BB2407B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9B31D58-5609-43D0-9C9B-D33681554A88}" type="slidenum">
              <a:rPr lang="en-US" altLang="zh-CN" smtClean="0"/>
              <a:pPr>
                <a:spcBef>
                  <a:spcPct val="0"/>
                </a:spcBef>
              </a:pPr>
              <a:t>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幻灯片图像占位符 1">
            <a:extLst>
              <a:ext uri="{FF2B5EF4-FFF2-40B4-BE49-F238E27FC236}">
                <a16:creationId xmlns="" xmlns:a16="http://schemas.microsoft.com/office/drawing/2014/main" id="{418E62AB-B5E7-47DB-8427-65A55933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备注占位符 2">
            <a:extLst>
              <a:ext uri="{FF2B5EF4-FFF2-40B4-BE49-F238E27FC236}">
                <a16:creationId xmlns="" xmlns:a16="http://schemas.microsoft.com/office/drawing/2014/main" id="{B4AB95B2-7712-4720-8D24-F1E3D10C2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8660" name="灯片编号占位符 3">
            <a:extLst>
              <a:ext uri="{FF2B5EF4-FFF2-40B4-BE49-F238E27FC236}">
                <a16:creationId xmlns="" xmlns:a16="http://schemas.microsoft.com/office/drawing/2014/main" id="{9C281EEA-3899-4318-A31F-1509470A0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E6C9EB-B55C-4179-8D24-3BBA1E5BD29E}" type="slidenum">
              <a:rPr lang="en-US" altLang="zh-CN" smtClean="0"/>
              <a:pPr>
                <a:spcBef>
                  <a:spcPct val="0"/>
                </a:spcBef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1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  <a:extLst/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日期占位符 23">
            <a:extLst>
              <a:ext uri="{FF2B5EF4-FFF2-40B4-BE49-F238E27FC236}">
                <a16:creationId xmlns="" xmlns:a16="http://schemas.microsoft.com/office/drawing/2014/main" id="{16251C18-17EE-4CDF-BB09-32382271E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47E67-AE31-4590-836A-8D4A4F5A39AF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="" xmlns:a16="http://schemas.microsoft.com/office/drawing/2014/main" id="{F02F744D-A6D9-445D-AB48-31202D99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="" xmlns:a16="http://schemas.microsoft.com/office/drawing/2014/main" id="{9D3B1784-B7CA-4C44-AC6E-56DE73F2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3F32A-6E4A-46C1-AEAA-C13DB58A27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356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23">
            <a:extLst>
              <a:ext uri="{FF2B5EF4-FFF2-40B4-BE49-F238E27FC236}">
                <a16:creationId xmlns="" xmlns:a16="http://schemas.microsoft.com/office/drawing/2014/main" id="{D91C7232-5337-46CB-B947-47DD1B5C0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18AF-1D5D-4324-850C-BF522FBDCCA2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="" xmlns:a16="http://schemas.microsoft.com/office/drawing/2014/main" id="{B8F7E7A0-5082-4D52-B6CC-A863D825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="" xmlns:a16="http://schemas.microsoft.com/office/drawing/2014/main" id="{DCDEE931-9C8B-4FF6-9153-4A70BA99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5A87D-E379-4637-873A-127FCC0E00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902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144000" y="274644"/>
            <a:ext cx="2438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4000" y="274645"/>
            <a:ext cx="7416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23">
            <a:extLst>
              <a:ext uri="{FF2B5EF4-FFF2-40B4-BE49-F238E27FC236}">
                <a16:creationId xmlns="" xmlns:a16="http://schemas.microsoft.com/office/drawing/2014/main" id="{266CB83E-C799-4311-A670-D4B15FDD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402B8-D633-4B6F-880E-EF2604551498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="" xmlns:a16="http://schemas.microsoft.com/office/drawing/2014/main" id="{6D4E4523-9B0F-4FFE-9625-F9A236BB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="" xmlns:a16="http://schemas.microsoft.com/office/drawing/2014/main" id="{07DB27D6-6F95-4E23-A7EB-C924335A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D4C1-9BF7-4C5D-AA4F-16EEDF9FBC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1753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554" y="103188"/>
            <a:ext cx="10991849" cy="1314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="" xmlns:a16="http://schemas.microsoft.com/office/drawing/2014/main" id="{7490991D-FE59-4F2E-BE70-7E7841E6CA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>
            <a:extLst>
              <a:ext uri="{FF2B5EF4-FFF2-40B4-BE49-F238E27FC236}">
                <a16:creationId xmlns="" xmlns:a16="http://schemas.microsoft.com/office/drawing/2014/main" id="{C96E23C3-687D-47B4-ABEA-C595F3A79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>
            <a:extLst>
              <a:ext uri="{FF2B5EF4-FFF2-40B4-BE49-F238E27FC236}">
                <a16:creationId xmlns="" xmlns:a16="http://schemas.microsoft.com/office/drawing/2014/main" id="{FA13D809-1587-46B4-91E6-C45AEC640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1D4B-984E-4531-A948-643193F6AB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541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日期占位符 23">
            <a:extLst>
              <a:ext uri="{FF2B5EF4-FFF2-40B4-BE49-F238E27FC236}">
                <a16:creationId xmlns="" xmlns:a16="http://schemas.microsoft.com/office/drawing/2014/main" id="{E2B1F938-D3D9-42FA-A39B-BEEFC4132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4B7-B50F-45B3-B4B3-85320D547330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="" xmlns:a16="http://schemas.microsoft.com/office/drawing/2014/main" id="{320FDC37-69ED-4F72-A8CA-781A568C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="" xmlns:a16="http://schemas.microsoft.com/office/drawing/2014/main" id="{49659208-B437-4A8A-97F0-83D21278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F1541-83C3-4E7E-9C94-B2948ECC0C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979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23">
            <a:extLst>
              <a:ext uri="{FF2B5EF4-FFF2-40B4-BE49-F238E27FC236}">
                <a16:creationId xmlns="" xmlns:a16="http://schemas.microsoft.com/office/drawing/2014/main" id="{40ACDE1F-E631-4A13-B861-ED123FD7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ED56-D2E8-41E0-AE89-AC10D72EF573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="" xmlns:a16="http://schemas.microsoft.com/office/drawing/2014/main" id="{405304BC-FF49-4C85-93E0-2C871F70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="" xmlns:a16="http://schemas.microsoft.com/office/drawing/2014/main" id="{A7C4B9BD-11EA-414B-AEFD-683FEED8F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E1F65-1710-40C5-BB4C-781C0D47EF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1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23">
            <a:extLst>
              <a:ext uri="{FF2B5EF4-FFF2-40B4-BE49-F238E27FC236}">
                <a16:creationId xmlns="" xmlns:a16="http://schemas.microsoft.com/office/drawing/2014/main" id="{3DC746EE-E152-498C-8F22-222D1298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208EE-42D1-4E69-94F6-490B0DB3D9F3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6" name="页脚占位符 9">
            <a:extLst>
              <a:ext uri="{FF2B5EF4-FFF2-40B4-BE49-F238E27FC236}">
                <a16:creationId xmlns="" xmlns:a16="http://schemas.microsoft.com/office/drawing/2014/main" id="{6E636885-6EB7-468C-8A87-E5266B261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7" name="灯片编号占位符 21">
            <a:extLst>
              <a:ext uri="{FF2B5EF4-FFF2-40B4-BE49-F238E27FC236}">
                <a16:creationId xmlns="" xmlns:a16="http://schemas.microsoft.com/office/drawing/2014/main" id="{145E471B-5EF5-4A0E-A7FF-A2C01D82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A1F43-78B1-4019-B0EE-CAEE27EB54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773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6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6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82" indent="-274313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82" indent="-274313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23">
            <a:extLst>
              <a:ext uri="{FF2B5EF4-FFF2-40B4-BE49-F238E27FC236}">
                <a16:creationId xmlns="" xmlns:a16="http://schemas.microsoft.com/office/drawing/2014/main" id="{8227D421-5EA2-440C-892C-7D2835BC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C797-13F5-4BFB-9A6B-CFAA295CBD0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8" name="页脚占位符 9">
            <a:extLst>
              <a:ext uri="{FF2B5EF4-FFF2-40B4-BE49-F238E27FC236}">
                <a16:creationId xmlns="" xmlns:a16="http://schemas.microsoft.com/office/drawing/2014/main" id="{AB2B31E4-69A8-457E-958D-31529F6E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9" name="灯片编号占位符 21">
            <a:extLst>
              <a:ext uri="{FF2B5EF4-FFF2-40B4-BE49-F238E27FC236}">
                <a16:creationId xmlns="" xmlns:a16="http://schemas.microsoft.com/office/drawing/2014/main" id="{75B02176-9FDE-4CC1-95E1-C30DF387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DB455-3643-4A87-920D-DDE0F71C97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530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3">
            <a:extLst>
              <a:ext uri="{FF2B5EF4-FFF2-40B4-BE49-F238E27FC236}">
                <a16:creationId xmlns="" xmlns:a16="http://schemas.microsoft.com/office/drawing/2014/main" id="{68B2C1AD-446F-42B0-84CF-18928483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F5594-C058-43B3-B8DA-3D4A682EB2DD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4" name="页脚占位符 9">
            <a:extLst>
              <a:ext uri="{FF2B5EF4-FFF2-40B4-BE49-F238E27FC236}">
                <a16:creationId xmlns="" xmlns:a16="http://schemas.microsoft.com/office/drawing/2014/main" id="{AAC1DF90-78F9-43A5-BD67-54BE0179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5" name="灯片编号占位符 21">
            <a:extLst>
              <a:ext uri="{FF2B5EF4-FFF2-40B4-BE49-F238E27FC236}">
                <a16:creationId xmlns="" xmlns:a16="http://schemas.microsoft.com/office/drawing/2014/main" id="{E03D5767-E039-41AF-A462-2EFD5586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8255-38B2-4D32-9E4A-D304018981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156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05C0012A-EBE6-4AE3-9D6B-694C7B622B1F}"/>
              </a:ext>
            </a:extLst>
          </p:cNvPr>
          <p:cNvSpPr/>
          <p:nvPr/>
        </p:nvSpPr>
        <p:spPr>
          <a:xfrm>
            <a:off x="1352549" y="0"/>
            <a:ext cx="10839451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A7A80285-0D56-4396-AE67-BEA6AF203468}"/>
              </a:ext>
            </a:extLst>
          </p:cNvPr>
          <p:cNvSpPr/>
          <p:nvPr/>
        </p:nvSpPr>
        <p:spPr bwMode="invGray">
          <a:xfrm>
            <a:off x="1352551" y="0"/>
            <a:ext cx="9683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日期占位符 1">
            <a:extLst>
              <a:ext uri="{FF2B5EF4-FFF2-40B4-BE49-F238E27FC236}">
                <a16:creationId xmlns="" xmlns:a16="http://schemas.microsoft.com/office/drawing/2014/main" id="{6ABF2008-92FA-41AF-8110-F606E416A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C75652-AB4F-4D30-B3C7-0B3BD5EF0DF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2">
            <a:extLst>
              <a:ext uri="{FF2B5EF4-FFF2-40B4-BE49-F238E27FC236}">
                <a16:creationId xmlns="" xmlns:a16="http://schemas.microsoft.com/office/drawing/2014/main" id="{EB320DF6-42E7-4298-AC5C-162F3627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3">
            <a:extLst>
              <a:ext uri="{FF2B5EF4-FFF2-40B4-BE49-F238E27FC236}">
                <a16:creationId xmlns="" xmlns:a16="http://schemas.microsoft.com/office/drawing/2014/main" id="{2FF5BF29-0C2B-4E0B-A487-CB56532C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A61E-032B-42A2-BFAC-C533CCAD7A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270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19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23">
            <a:extLst>
              <a:ext uri="{FF2B5EF4-FFF2-40B4-BE49-F238E27FC236}">
                <a16:creationId xmlns="" xmlns:a16="http://schemas.microsoft.com/office/drawing/2014/main" id="{EEA8F1B0-8148-4FDC-8DBF-FCF21F05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0B854-A519-4721-8E58-939473437224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6" name="页脚占位符 9">
            <a:extLst>
              <a:ext uri="{FF2B5EF4-FFF2-40B4-BE49-F238E27FC236}">
                <a16:creationId xmlns="" xmlns:a16="http://schemas.microsoft.com/office/drawing/2014/main" id="{301BD63B-6318-4DB0-81DF-4B664052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7" name="灯片编号占位符 21">
            <a:extLst>
              <a:ext uri="{FF2B5EF4-FFF2-40B4-BE49-F238E27FC236}">
                <a16:creationId xmlns="" xmlns:a16="http://schemas.microsoft.com/office/drawing/2014/main" id="{33710FDE-0757-46AD-A58E-5DB80775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ACC4-B0E0-4119-989C-0A732F7FB3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869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8F52C2CC-297E-4304-B4FB-C5208A2CCDC7}"/>
              </a:ext>
            </a:extLst>
          </p:cNvPr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57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流程图: 过程 5">
            <a:extLst>
              <a:ext uri="{FF2B5EF4-FFF2-40B4-BE49-F238E27FC236}">
                <a16:creationId xmlns="" xmlns:a16="http://schemas.microsoft.com/office/drawing/2014/main" id="{EA22F953-F327-47FE-8A6D-9E2E50CB9893}"/>
              </a:ext>
            </a:extLst>
          </p:cNvPr>
          <p:cNvSpPr/>
          <p:nvPr/>
        </p:nvSpPr>
        <p:spPr>
          <a:xfrm rot="19468671">
            <a:off x="528639" y="954092"/>
            <a:ext cx="9144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流程图: 过程 6">
            <a:extLst>
              <a:ext uri="{FF2B5EF4-FFF2-40B4-BE49-F238E27FC236}">
                <a16:creationId xmlns="" xmlns:a16="http://schemas.microsoft.com/office/drawing/2014/main" id="{65AB0E67-D296-48D7-9F4C-A560420D8C1E}"/>
              </a:ext>
            </a:extLst>
          </p:cNvPr>
          <p:cNvSpPr/>
          <p:nvPr/>
        </p:nvSpPr>
        <p:spPr>
          <a:xfrm rot="2103354" flipH="1">
            <a:off x="6672265" y="936625"/>
            <a:ext cx="865187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117600" y="1143008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日期占位符 4">
            <a:extLst>
              <a:ext uri="{FF2B5EF4-FFF2-40B4-BE49-F238E27FC236}">
                <a16:creationId xmlns="" xmlns:a16="http://schemas.microsoft.com/office/drawing/2014/main" id="{33DEFF85-1167-4F30-BE03-E5CE9E3D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A8886B-1ADB-43D8-9E3E-BC9A57E1F01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9" name="页脚占位符 5">
            <a:extLst>
              <a:ext uri="{FF2B5EF4-FFF2-40B4-BE49-F238E27FC236}">
                <a16:creationId xmlns="" xmlns:a16="http://schemas.microsoft.com/office/drawing/2014/main" id="{BD945BB2-0F4A-4EA9-8E79-30E981BB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10" name="灯片编号占位符 6">
            <a:extLst>
              <a:ext uri="{FF2B5EF4-FFF2-40B4-BE49-F238E27FC236}">
                <a16:creationId xmlns="" xmlns:a16="http://schemas.microsoft.com/office/drawing/2014/main" id="{D905645D-917C-4B1D-BAD2-A944A304A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F07A9-50EF-4A11-9EC4-A4C0299F55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42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>
            <a:extLst>
              <a:ext uri="{FF2B5EF4-FFF2-40B4-BE49-F238E27FC236}">
                <a16:creationId xmlns="" xmlns:a16="http://schemas.microsoft.com/office/drawing/2014/main" id="{5E7A9471-798E-4AB4-96D2-6BCFA2261BE9}"/>
              </a:ext>
            </a:extLst>
          </p:cNvPr>
          <p:cNvSpPr/>
          <p:nvPr/>
        </p:nvSpPr>
        <p:spPr>
          <a:xfrm>
            <a:off x="-1087437" y="-815975"/>
            <a:ext cx="2184401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="" xmlns:a16="http://schemas.microsoft.com/office/drawing/2014/main" id="{8F366CE5-C02A-47E0-B59C-1B193B8CA3A1}"/>
              </a:ext>
            </a:extLst>
          </p:cNvPr>
          <p:cNvSpPr/>
          <p:nvPr/>
        </p:nvSpPr>
        <p:spPr>
          <a:xfrm>
            <a:off x="223839" y="20641"/>
            <a:ext cx="2271712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同心圆 10">
            <a:extLst>
              <a:ext uri="{FF2B5EF4-FFF2-40B4-BE49-F238E27FC236}">
                <a16:creationId xmlns="" xmlns:a16="http://schemas.microsoft.com/office/drawing/2014/main" id="{2158F102-75D6-4177-A97E-3B33C59AD35D}"/>
              </a:ext>
            </a:extLst>
          </p:cNvPr>
          <p:cNvSpPr/>
          <p:nvPr/>
        </p:nvSpPr>
        <p:spPr>
          <a:xfrm rot="2315675">
            <a:off x="243843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7E6F5753-BAA1-47D9-BA23-20A3D564CA0E}"/>
              </a:ext>
            </a:extLst>
          </p:cNvPr>
          <p:cNvSpPr/>
          <p:nvPr/>
        </p:nvSpPr>
        <p:spPr>
          <a:xfrm>
            <a:off x="1350964" y="0"/>
            <a:ext cx="1084103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标题占位符 4">
            <a:extLst>
              <a:ext uri="{FF2B5EF4-FFF2-40B4-BE49-F238E27FC236}">
                <a16:creationId xmlns="" xmlns:a16="http://schemas.microsoft.com/office/drawing/2014/main" id="{4CB37EFC-6E9B-432E-A771-03C82EB4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939" y="274638"/>
            <a:ext cx="9999663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33" name="文本占位符 8">
            <a:extLst>
              <a:ext uri="{FF2B5EF4-FFF2-40B4-BE49-F238E27FC236}">
                <a16:creationId xmlns="" xmlns:a16="http://schemas.microsoft.com/office/drawing/2014/main" id="{742F931E-7A93-48B3-944F-4291868E81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12939" y="1447800"/>
            <a:ext cx="99996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24" name="日期占位符 23">
            <a:extLst>
              <a:ext uri="{FF2B5EF4-FFF2-40B4-BE49-F238E27FC236}">
                <a16:creationId xmlns="" xmlns:a16="http://schemas.microsoft.com/office/drawing/2014/main" id="{4B20E52B-D561-4B44-90C7-9F217AFDB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  <a:extLst/>
          </a:lstStyle>
          <a:p>
            <a:pPr>
              <a:defRPr/>
            </a:pPr>
            <a:fld id="{12B00A66-A521-4739-8A11-A6B31D1F6562}" type="datetime1">
              <a:rPr lang="zh-CN" altLang="en-US"/>
              <a:pPr>
                <a:defRPr/>
              </a:pPr>
              <a:t>20/12/9</a:t>
            </a:fld>
            <a:endParaRPr lang="en-US" altLang="zh-CN" dirty="0"/>
          </a:p>
        </p:txBody>
      </p:sp>
      <p:sp>
        <p:nvSpPr>
          <p:cNvPr id="10" name="页脚占位符 9">
            <a:extLst>
              <a:ext uri="{FF2B5EF4-FFF2-40B4-BE49-F238E27FC236}">
                <a16:creationId xmlns="" xmlns:a16="http://schemas.microsoft.com/office/drawing/2014/main" id="{838E3BFE-2074-442E-B547-CC8BBF060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ea typeface="楷体_GB2312" pitchFamily="49" charset="-122"/>
              </a:defRPr>
            </a:lvl1pPr>
            <a:extLst/>
          </a:lstStyle>
          <a:p>
            <a:pPr>
              <a:defRPr/>
            </a:pPr>
            <a:r>
              <a:rPr lang="en-US" altLang="zh-CN" dirty="0" err="1"/>
              <a:t>合同法</a:t>
            </a:r>
            <a:endParaRPr lang="en-US" altLang="zh-CN" dirty="0"/>
          </a:p>
        </p:txBody>
      </p:sp>
      <p:sp>
        <p:nvSpPr>
          <p:cNvPr id="22" name="灯片编号占位符 21">
            <a:extLst>
              <a:ext uri="{FF2B5EF4-FFF2-40B4-BE49-F238E27FC236}">
                <a16:creationId xmlns="" xmlns:a16="http://schemas.microsoft.com/office/drawing/2014/main" id="{3BD99340-2B31-4702-8E53-5E3828EFE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556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200">
                <a:solidFill>
                  <a:srgbClr val="B6B6B6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B8E3F555-EC9A-4133-8750-811CE6EE5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A0246D93-A914-4C66-955C-4070BB574053}"/>
              </a:ext>
            </a:extLst>
          </p:cNvPr>
          <p:cNvSpPr/>
          <p:nvPr/>
        </p:nvSpPr>
        <p:spPr bwMode="invGray">
          <a:xfrm>
            <a:off x="1352551" y="0"/>
            <a:ext cx="9683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8" name="图片 5">
            <a:extLst>
              <a:ext uri="{FF2B5EF4-FFF2-40B4-BE49-F238E27FC236}">
                <a16:creationId xmlns="" xmlns:a16="http://schemas.microsoft.com/office/drawing/2014/main" id="{D54D0A6B-69EE-40A8-AD96-35C3FBC1F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8" r:id="rId7"/>
    <p:sldLayoutId id="2147484285" r:id="rId8"/>
    <p:sldLayoutId id="2147484289" r:id="rId9"/>
    <p:sldLayoutId id="2147484286" r:id="rId10"/>
    <p:sldLayoutId id="2147484287" r:id="rId11"/>
    <p:sldLayoutId id="2147484290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000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457189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914377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1371566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1828754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9pPr>
      <a:extLst/>
    </p:titleStyle>
    <p:bodyStyle>
      <a:lvl1pPr marL="365116" indent="-28256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47" indent="-236533" algn="l" rtl="0" eaLnBrk="0" fontAlgn="base" hangingPunct="0">
        <a:spcBef>
          <a:spcPts val="551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03" indent="-22859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35" indent="-173034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56" indent="-182558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22" indent="-182875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29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92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99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AB0D6984-8E52-4D4E-A1DC-6B1CBAF3D2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2400" y="1371600"/>
            <a:ext cx="12039600" cy="2498725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政府采购程序及案例剖析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/>
            </a:r>
            <a:b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</a:br>
            <a:endParaRPr lang="zh-CN" altLang="en-US" sz="5400" b="1" dirty="0">
              <a:solidFill>
                <a:schemeClr val="tx1"/>
              </a:solidFill>
              <a:effectLst/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758064FF-17AB-4ABE-8594-938500F6B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9525000" cy="1752600"/>
          </a:xfrm>
        </p:spPr>
        <p:txBody>
          <a:bodyPr/>
          <a:lstStyle/>
          <a:p>
            <a:pPr marL="26987" algn="ctr" eaLnBrk="1" hangingPunct="1">
              <a:lnSpc>
                <a:spcPct val="90000"/>
              </a:lnSpc>
            </a:pPr>
            <a:endParaRPr lang="en-US" altLang="zh-CN" sz="3200" b="1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26987" algn="ctr" eaLnBrk="1" hangingPunct="1">
              <a:lnSpc>
                <a:spcPct val="9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讲授人：李德华</a:t>
            </a:r>
          </a:p>
          <a:p>
            <a:pPr marL="26987" eaLnBrk="1" hangingPunct="1">
              <a:lnSpc>
                <a:spcPct val="90000"/>
              </a:lnSpc>
            </a:pPr>
            <a:endParaRPr lang="zh-CN" altLang="en-US" sz="1000" b="1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3">
            <a:extLst>
              <a:ext uri="{FF2B5EF4-FFF2-40B4-BE49-F238E27FC236}">
                <a16:creationId xmlns="" xmlns:a16="http://schemas.microsoft.com/office/drawing/2014/main" id="{D7A137D0-A449-446E-B3FA-5A7C5AFF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【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综合评估法的具体规定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】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）货物项目的价格分值占总分值的比重不得低于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30%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服务项目的价格分值占总分值的比重不得低于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10%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执行国家统一定价标准和采用固定价格采购的项目，其价格不列为评审因素；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C43E7CBF-776F-45BC-9146-9EA75BC4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  <p:extLst>
      <p:ext uri="{BB962C8B-B14F-4D97-AF65-F5344CB8AC3E}">
        <p14:creationId xmlns:p14="http://schemas.microsoft.com/office/powerpoint/2010/main" val="1135467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3">
            <a:extLst>
              <a:ext uri="{FF2B5EF4-FFF2-40B4-BE49-F238E27FC236}">
                <a16:creationId xmlns="" xmlns:a16="http://schemas.microsoft.com/office/drawing/2014/main" id="{D7A137D0-A449-446E-B3FA-5A7C5AFF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）满足招标文件要求且投标价格最低的投标报价为评标基准价，其价格分为满分。其他投标人的价格分统一按照下列公式计算：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投标报价得分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=(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评标基准价／投标报价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)×100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评标总得分＝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F1×A1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F2×A2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……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 err="1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Fn×An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F2……</a:t>
            </a:r>
            <a:r>
              <a:rPr lang="en-US" altLang="zh-CN" sz="2800" dirty="0" err="1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Fn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分别为各项评审因素的得分；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……An 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分别为各项评审因素所占的权重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(A1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……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＋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An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＝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1)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。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C43E7CBF-776F-45BC-9146-9EA75BC4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  <p:extLst>
      <p:ext uri="{BB962C8B-B14F-4D97-AF65-F5344CB8AC3E}">
        <p14:creationId xmlns:p14="http://schemas.microsoft.com/office/powerpoint/2010/main" val="4159062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>
            <a:extLst>
              <a:ext uri="{FF2B5EF4-FFF2-40B4-BE49-F238E27FC236}">
                <a16:creationId xmlns="" xmlns:a16="http://schemas.microsoft.com/office/drawing/2014/main" id="{AB19CF03-8595-4947-B915-659863525F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848600" cy="4525963"/>
          </a:xfrm>
        </p:spPr>
        <p:txBody>
          <a:bodyPr/>
          <a:lstStyle/>
          <a:p>
            <a:pPr marL="0" indent="0" algn="just" eaLnBrk="1" hangingPunct="1">
              <a:lnSpc>
                <a:spcPts val="3400"/>
              </a:lnSpc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思考：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400"/>
              </a:lnSpc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）为什么最低评标价法是率先出现的且是最主要的评标标准与方法？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400"/>
              </a:lnSpc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）为什么非价格因素为主要竞争内容的采购不适合采取招标方式？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algn="just">
              <a:lnSpc>
                <a:spcPts val="3400"/>
              </a:lnSpc>
              <a:buFont typeface="Wingdings" pitchFamily="2" charset="2"/>
              <a:buNone/>
              <a:defRPr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1014F26-7391-487D-8148-8FF02925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3">
            <a:extLst>
              <a:ext uri="{FF2B5EF4-FFF2-40B4-BE49-F238E27FC236}">
                <a16:creationId xmlns="" xmlns:a16="http://schemas.microsoft.com/office/drawing/2014/main" id="{D3CB672F-3508-4085-9862-07C04CE5C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1447800"/>
            <a:ext cx="7935686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【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案例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】</a:t>
            </a:r>
            <a:endParaRPr lang="zh-CN" altLang="en-US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某城市污水处理工程对水泵设备进行采购，设备采购概算为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600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万元。招标人采用公开招标方式采购，并确定满足招标文件实质性要求且折算价格最低的投标人为中标人，其中设定的价格折算因素及对应的折算标准如下表：</a:t>
            </a: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endParaRPr lang="zh-CN" altLang="en-US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A50EB556-4477-4F79-B1B2-A0B61932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="" xmlns:a16="http://schemas.microsoft.com/office/drawing/2014/main" id="{1C70FF70-97A8-4C71-ADAF-3D046FAC150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992313" y="620713"/>
            <a:ext cx="8207375" cy="1223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40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69669" name="Group 37">
            <a:extLst>
              <a:ext uri="{FF2B5EF4-FFF2-40B4-BE49-F238E27FC236}">
                <a16:creationId xmlns="" xmlns:a16="http://schemas.microsoft.com/office/drawing/2014/main" id="{C0B6E1F1-AD3A-40BF-A82B-BA10D6E67AA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7603214"/>
              </p:ext>
            </p:extLst>
          </p:nvPr>
        </p:nvGraphicFramePr>
        <p:xfrm>
          <a:off x="413657" y="1066799"/>
          <a:ext cx="8066313" cy="5170487"/>
        </p:xfrm>
        <a:graphic>
          <a:graphicData uri="http://schemas.openxmlformats.org/drawingml/2006/table">
            <a:tbl>
              <a:tblPr/>
              <a:tblGrid>
                <a:gridCol w="7960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09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393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2570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序号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折算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因素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折算标准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2881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水泵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效率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计算公式：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U=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投标水泵效率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%-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投标人平均水泵效率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。在投标人平均水泵效率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基础上，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U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每增加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调减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2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万元，每减少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调增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3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万元，不足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按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计；偏离超过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5%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的投标将被拒绝。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111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支付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条件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计算公式：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V=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投标预付款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%-10%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。在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10%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基础上，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V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每增加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，价格调增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6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万元，每减少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，价格调减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3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万元。不足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按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1%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计。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485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3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交货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进度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计算公式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W=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投标交货日期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-90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日。在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90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日基础上，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W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每提前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日价格调减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0.3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万元；每推迟交货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1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日价格调增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0.6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</a:rPr>
                        <a:t>万元。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A90BC118-CF3A-4C2C-BE9D-E184AABE4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="" xmlns:a16="http://schemas.microsoft.com/office/drawing/2014/main" id="{3A8AF89E-6D18-4937-91C9-1CF6091DB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989693"/>
            <a:ext cx="8077200" cy="13144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/>
            </a:r>
            <a:br>
              <a:rPr lang="en-US" altLang="zh-CN" sz="2800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</a:br>
            <a:r>
              <a:rPr lang="zh-CN" altLang="en-US" sz="2800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在模拟投标情况，进而分析价格折算标准时，假设了四种情况，如下表：</a:t>
            </a:r>
            <a:br>
              <a:rPr lang="zh-CN" altLang="en-US" sz="2800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</a:br>
            <a:endParaRPr lang="zh-CN" altLang="en-US" sz="2800" dirty="0">
              <a:solidFill>
                <a:schemeClr val="tx1"/>
              </a:solidFill>
              <a:effectLst/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aphicFrame>
        <p:nvGraphicFramePr>
          <p:cNvPr id="421891" name="Group 3">
            <a:extLst>
              <a:ext uri="{FF2B5EF4-FFF2-40B4-BE49-F238E27FC236}">
                <a16:creationId xmlns="" xmlns:a16="http://schemas.microsoft.com/office/drawing/2014/main" id="{04256C29-C9D7-4D49-8467-0537E89A46E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13657" y="2133600"/>
          <a:ext cx="8077200" cy="4190999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709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576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94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86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95959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        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因素</a:t>
                      </a: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  价格      （万元）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水泵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Regular" panose="020B0500000000000000" pitchFamily="34" charset="-122"/>
                        <a:ea typeface="思源黑体 CN Regular" panose="020B0500000000000000" pitchFamily="34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效率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预付款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交货期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37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492.40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83</a:t>
                      </a: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37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375.48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79</a:t>
                      </a: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37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484.9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82</a:t>
                      </a: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37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356.08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78%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25" name="Line 41">
            <a:extLst>
              <a:ext uri="{FF2B5EF4-FFF2-40B4-BE49-F238E27FC236}">
                <a16:creationId xmlns="" xmlns:a16="http://schemas.microsoft.com/office/drawing/2014/main" id="{16601AEB-E94E-4914-A90A-1FC6E608C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132693"/>
            <a:ext cx="2514600" cy="131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613C6E47-2AD5-430D-9D40-8657393F2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3">
            <a:extLst>
              <a:ext uri="{FF2B5EF4-FFF2-40B4-BE49-F238E27FC236}">
                <a16:creationId xmlns="" xmlns:a16="http://schemas.microsoft.com/office/drawing/2014/main" id="{74FECABE-D08E-42E1-AF3B-25C003D75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077200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问：</a:t>
            </a:r>
            <a:endParaRPr lang="en-US" altLang="zh-CN" sz="2800" dirty="0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）计算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B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C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D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四种情况价格折算值，并按照折算值由低到高的顺序进行排序。</a:t>
            </a: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）如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B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C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D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的起始价格相同，均为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400.00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万元，计算此时价格折算值，并按照由低到高的原则进行排序。</a:t>
            </a: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）将折算表中标准调整如下表，计算此时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B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C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、</a:t>
            </a: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D</a:t>
            </a: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的价格折算值并排序。上述计算对你制订价格折算表有些什么启示？</a:t>
            </a:r>
          </a:p>
          <a:p>
            <a:pPr marL="0" indent="0" algn="just" eaLnBrk="1" hangingPunct="1">
              <a:lnSpc>
                <a:spcPts val="3200"/>
              </a:lnSpc>
              <a:buFont typeface="Wingdings 2" panose="05020102010507070707" pitchFamily="18" charset="2"/>
              <a:buNone/>
            </a:pPr>
            <a:r>
              <a:rPr lang="zh-CN" altLang="en-US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B4CE05E-14FC-4587-9AD4-7F10A3C95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0206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4076" name="Group 28">
            <a:extLst>
              <a:ext uri="{FF2B5EF4-FFF2-40B4-BE49-F238E27FC236}">
                <a16:creationId xmlns="" xmlns:a16="http://schemas.microsoft.com/office/drawing/2014/main" id="{865379B5-84F3-401B-AD7E-5928C4EF429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1389062"/>
          <a:ext cx="8077200" cy="4806950"/>
        </p:xfrm>
        <a:graphic>
          <a:graphicData uri="http://schemas.openxmlformats.org/drawingml/2006/table">
            <a:tbl>
              <a:tblPr/>
              <a:tblGrid>
                <a:gridCol w="7622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8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9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0172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序号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折算因素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折算标准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285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水泵效率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D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水泵效率平均值相比，每增加或减少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1%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调减或调增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万元；偏离超过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5%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的投标将被拒绝。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681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支付条件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预付款每增加或减少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1%</a:t>
                      </a: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，价格调增或调减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万元。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681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交货进度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69696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计划交货期为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90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日，每提前或推后交货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日价格调减或调增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0.5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思源黑体 CN Regular" panose="020B0500000000000000" pitchFamily="34" charset="-122"/>
                          <a:ea typeface="思源黑体 CN Regular" panose="020B0500000000000000" pitchFamily="34" charset="-122"/>
                          <a:cs typeface="宋体" panose="02010600030101010101" pitchFamily="2" charset="-122"/>
                        </a:rPr>
                        <a:t>万元。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30727A3-FAC3-47B1-B79E-64C260915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3">
            <a:extLst>
              <a:ext uri="{FF2B5EF4-FFF2-40B4-BE49-F238E27FC236}">
                <a16:creationId xmlns="" xmlns:a16="http://schemas.microsoft.com/office/drawing/2014/main" id="{D7A137D0-A449-446E-B3FA-5A7C5AFF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89037"/>
            <a:ext cx="7239000" cy="4525963"/>
          </a:xfrm>
        </p:spPr>
        <p:txBody>
          <a:bodyPr/>
          <a:lstStyle/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（七）投标无效的情形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未按照招标文件的规定提交投标保证金的。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投标文件未按招标文件要求签署、盖章的。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不具备招标文件中规定的资格要求的。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报价超过招标文件中规定的预算金额或者最高限价的。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投标文件含有采购人不能接受的附加条件的。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法律、法规和招标文件规定的其他无效情形。</a:t>
            </a: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C43E7CBF-776F-45BC-9146-9EA75BC4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  <p:extLst>
      <p:ext uri="{BB962C8B-B14F-4D97-AF65-F5344CB8AC3E}">
        <p14:creationId xmlns:p14="http://schemas.microsoft.com/office/powerpoint/2010/main" val="3824754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3">
            <a:extLst>
              <a:ext uri="{FF2B5EF4-FFF2-40B4-BE49-F238E27FC236}">
                <a16:creationId xmlns="" xmlns:a16="http://schemas.microsoft.com/office/drawing/2014/main" id="{CBA5F30F-60AA-49F0-A879-52A48668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077200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（八）竞争性谈判的供应商推荐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谈判文件不能完整、明确列明采购需求。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需要由供应商提供设计方案或者解决方案。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时点在谈判结束后。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少数服从多数的原则投票推荐。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推荐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家以上供应商。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供应商在规定时间内提交最后报价。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8A092AD5-4DD5-46F1-A7EB-5C36D230A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3">
            <a:extLst>
              <a:ext uri="{FF2B5EF4-FFF2-40B4-BE49-F238E27FC236}">
                <a16:creationId xmlns="" xmlns:a16="http://schemas.microsoft.com/office/drawing/2014/main" id="{06256C92-3369-4BB9-A112-72E6B5E11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1"/>
            <a:ext cx="7689851" cy="4525963"/>
          </a:xfrm>
        </p:spPr>
        <p:txBody>
          <a:bodyPr/>
          <a:lstStyle/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（一）备案管理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政府采购实施计划，报本级人民政府财政部门备案。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政府采购合同副本，报本级人民政府财政部门和有关部门备案。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13A14C0E-9FFD-4EDC-B834-2D9C06947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3">
            <a:extLst>
              <a:ext uri="{FF2B5EF4-FFF2-40B4-BE49-F238E27FC236}">
                <a16:creationId xmlns="" xmlns:a16="http://schemas.microsoft.com/office/drawing/2014/main" id="{B628F282-7BE2-4305-ADBB-7F4BB0042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（九）询价的合同条款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询价通知书根据采购需求确定合同条款。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询价过程不得改变询价通知书所确定的政府采购合同条款。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3F21DCE7-9435-4B9A-AB2A-5114A71F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3">
            <a:extLst>
              <a:ext uri="{FF2B5EF4-FFF2-40B4-BE49-F238E27FC236}">
                <a16:creationId xmlns="" xmlns:a16="http://schemas.microsoft.com/office/drawing/2014/main" id="{E121A158-5DB2-4B6D-B9B4-BD1F566BC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295400"/>
            <a:ext cx="8055429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（十）竞争性谈判与询价的评审标准与方法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小组提供候选人，采购人确定成交人。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满足采购文件规定的实质性要求。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报价最低者得。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8F0337CA-CE2A-4AF6-9BF4-C3A2F73C4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3">
            <a:extLst>
              <a:ext uri="{FF2B5EF4-FFF2-40B4-BE49-F238E27FC236}">
                <a16:creationId xmlns="" xmlns:a16="http://schemas.microsoft.com/office/drawing/2014/main" id="{653F89F0-B4EF-4717-B46A-AA6BD0F2D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1295400"/>
            <a:ext cx="8088087" cy="45259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（十一）单一来源采购公示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公示采购项目信息和供应商名称。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省级以上人民政府财政部门指定的媒体。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公示期不得少于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个工作日。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F0A37696-4493-497D-BC4F-76BE698FB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3">
            <a:extLst>
              <a:ext uri="{FF2B5EF4-FFF2-40B4-BE49-F238E27FC236}">
                <a16:creationId xmlns="" xmlns:a16="http://schemas.microsoft.com/office/drawing/2014/main" id="{EF156F94-A092-40BA-988A-06FD5961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25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（二）公开预算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招标文件。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谈判文件。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询价通知书。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B39FE04-9CAE-4921-A3B5-17FCB7599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3">
            <a:extLst>
              <a:ext uri="{FF2B5EF4-FFF2-40B4-BE49-F238E27FC236}">
                <a16:creationId xmlns="" xmlns:a16="http://schemas.microsoft.com/office/drawing/2014/main" id="{E3E01A92-FD92-4D1A-A686-A27F51C07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25" y="1166019"/>
            <a:ext cx="7689849" cy="4525963"/>
          </a:xfrm>
        </p:spPr>
        <p:txBody>
          <a:bodyPr/>
          <a:lstStyle/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（三）投标文件编制时间的保障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招标文件的提供期限不得少于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个工作日。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招标文件澄清或者修改不得有重大变更。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投标截止时间至少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日前，书面通知所有获取招标文件的潜在投标人。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不足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日的，顺延投标截止时间。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30686ACB-DB3C-4249-A172-6B0CC273F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3">
            <a:extLst>
              <a:ext uri="{FF2B5EF4-FFF2-40B4-BE49-F238E27FC236}">
                <a16:creationId xmlns="" xmlns:a16="http://schemas.microsoft.com/office/drawing/2014/main" id="{B82AE03C-95A3-4F37-BB46-EDBD369D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（四）适用标准文件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招标文件标准文本：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）商务条件；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）采购需求；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）投标人的资格条件；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）投标报价要求；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）评标方法、评标标准；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）拟签订的合同文本。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政府采购合同标准文本。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B11E7841-E311-4905-A86C-C81ECDFCC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3">
            <a:extLst>
              <a:ext uri="{FF2B5EF4-FFF2-40B4-BE49-F238E27FC236}">
                <a16:creationId xmlns="" xmlns:a16="http://schemas.microsoft.com/office/drawing/2014/main" id="{5A598705-1F67-4C81-BD04-AF08A38A7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（五）担保制度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投标保证金：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）不得超过采购项目预算金额的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2%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）支票、汇票、本票或者保函等；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）未按照要求提交投标保证金，投标无效；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）中标通知书发出之日起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个工作日内退还未中标供应商；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）政府采购合同签订之日起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个工作日内退还中标供应商；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）竞争性谈判或者询价参照执行。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7B6B88DF-17BA-4C3D-B258-4B58AA27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3">
            <a:extLst>
              <a:ext uri="{FF2B5EF4-FFF2-40B4-BE49-F238E27FC236}">
                <a16:creationId xmlns="" xmlns:a16="http://schemas.microsoft.com/office/drawing/2014/main" id="{F981B9BC-C305-4F97-ABF4-DFA2728FA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04" y="1143000"/>
            <a:ext cx="8075596" cy="4800600"/>
          </a:xfrm>
        </p:spPr>
        <p:txBody>
          <a:bodyPr/>
          <a:lstStyle/>
          <a:p>
            <a:pPr marL="0" indent="0" algn="just" eaLnBrk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【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案例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】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某政府采购货物项目上午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10:00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投标截止。招标文件集中规定：“投标文件正本、副本分开包装，并在封套上标记“正本”或“副本”字样。同时在开口处加贴封条，在封套的封口处加盖投标人法人章。否则拒收”。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投标人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A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投标文件在投标截止时间前送达，封装满足要求，但其投标保证金在招标文件规定的投标截止时间后两分钟送达。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投标人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B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在招标文件规定的投标截止时间后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分钟送到。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问：两种情形下投标文件是否接收？</a:t>
            </a:r>
            <a:endParaRPr lang="zh-CN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4F41411-371F-40AC-A3AF-EBB54AC35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">
            <a:extLst>
              <a:ext uri="{FF2B5EF4-FFF2-40B4-BE49-F238E27FC236}">
                <a16:creationId xmlns="" xmlns:a16="http://schemas.microsoft.com/office/drawing/2014/main" id="{F97F2F58-54D7-4FF7-AA0F-6613145AB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957" y="1166019"/>
            <a:ext cx="7464425" cy="4525963"/>
          </a:xfrm>
        </p:spPr>
        <p:txBody>
          <a:bodyPr/>
          <a:lstStyle/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履约保证金：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）不得超过政府采购合同金额的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10%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）支票、汇票、本票或者保函等；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6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）折抵或同时退还投标保证金。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72170A4-B7C5-438A-80C8-CD9F7B395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3">
            <a:extLst>
              <a:ext uri="{FF2B5EF4-FFF2-40B4-BE49-F238E27FC236}">
                <a16:creationId xmlns="" xmlns:a16="http://schemas.microsoft.com/office/drawing/2014/main" id="{D7A137D0-A449-446E-B3FA-5A7C5AFF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9"/>
            <a:ext cx="7239000" cy="4525963"/>
          </a:xfrm>
        </p:spPr>
        <p:txBody>
          <a:bodyPr/>
          <a:lstStyle/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（六）评标标准与方法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最低评标价法：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）满足招标文件全部实质性要求；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）投标报价最低者得；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）适用于技术、服务等标准统一的项目。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综合评分法：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）满足招标文件全部实质性要求；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）评审因素的量化指标评审得分最高者得；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）评审标准中的分值设置应当与评审因素的量化指标相对应。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C43E7CBF-776F-45BC-9146-9EA75BC4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四、政府采购程序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自定义 5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00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00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7167</TotalTime>
  <Words>1116</Words>
  <Application>Microsoft Macintosh PowerPoint</Application>
  <PresentationFormat>自定义</PresentationFormat>
  <Paragraphs>194</Paragraphs>
  <Slides>22</Slides>
  <Notes>22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夏至</vt:lpstr>
      <vt:lpstr>政府采购程序及案例剖析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在模拟投标情况，进而分析价格折算标准时，假设了四种情况，如下表：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plid</dc:creator>
  <cp:lastModifiedBy>hilor ambition</cp:lastModifiedBy>
  <cp:revision>728</cp:revision>
  <cp:lastPrinted>1601-01-01T00:00:00Z</cp:lastPrinted>
  <dcterms:created xsi:type="dcterms:W3CDTF">1601-01-01T00:00:00Z</dcterms:created>
  <dcterms:modified xsi:type="dcterms:W3CDTF">2020-12-09T06:18:04Z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