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notesMasterIdLst>
    <p:notesMasterId r:id="rId22"/>
  </p:notesMasterIdLst>
  <p:handoutMasterIdLst>
    <p:handoutMasterId r:id="rId23"/>
  </p:handoutMasterIdLst>
  <p:sldIdLst>
    <p:sldId id="256" r:id="rId2"/>
    <p:sldId id="841" r:id="rId3"/>
    <p:sldId id="930" r:id="rId4"/>
    <p:sldId id="966" r:id="rId5"/>
    <p:sldId id="968" r:id="rId6"/>
    <p:sldId id="748" r:id="rId7"/>
    <p:sldId id="844" r:id="rId8"/>
    <p:sldId id="846" r:id="rId9"/>
    <p:sldId id="953" r:id="rId10"/>
    <p:sldId id="847" r:id="rId11"/>
    <p:sldId id="967" r:id="rId12"/>
    <p:sldId id="1018" r:id="rId13"/>
    <p:sldId id="1019" r:id="rId14"/>
    <p:sldId id="1020" r:id="rId15"/>
    <p:sldId id="942" r:id="rId16"/>
    <p:sldId id="941" r:id="rId17"/>
    <p:sldId id="913" r:id="rId18"/>
    <p:sldId id="912" r:id="rId19"/>
    <p:sldId id="849" r:id="rId20"/>
    <p:sldId id="945" r:id="rId21"/>
  </p:sldIdLst>
  <p:sldSz cx="12192000" cy="6858000"/>
  <p:notesSz cx="6858000" cy="9144000"/>
  <p:defaultTextStyle>
    <a:defPPr>
      <a:defRPr lang="zh-CN"/>
    </a:defPPr>
    <a:lvl1pPr algn="l" rtl="0" eaLnBrk="0" fontAlgn="base" hangingPunct="0">
      <a:spcBef>
        <a:spcPct val="0"/>
      </a:spcBef>
      <a:spcAft>
        <a:spcPct val="0"/>
      </a:spcAft>
      <a:defRPr sz="2800" kern="1200">
        <a:solidFill>
          <a:srgbClr val="FFFF00"/>
        </a:solidFill>
        <a:latin typeface="楷体_GB2312" pitchFamily="49" charset="-122"/>
        <a:ea typeface="宋体" panose="02010600030101010101" pitchFamily="2" charset="-122"/>
        <a:cs typeface="+mn-cs"/>
      </a:defRPr>
    </a:lvl1pPr>
    <a:lvl2pPr marL="457200" algn="l" rtl="0" eaLnBrk="0" fontAlgn="base" hangingPunct="0">
      <a:spcBef>
        <a:spcPct val="0"/>
      </a:spcBef>
      <a:spcAft>
        <a:spcPct val="0"/>
      </a:spcAft>
      <a:defRPr sz="2800" kern="1200">
        <a:solidFill>
          <a:srgbClr val="FFFF00"/>
        </a:solidFill>
        <a:latin typeface="楷体_GB2312" pitchFamily="49" charset="-122"/>
        <a:ea typeface="宋体" panose="02010600030101010101" pitchFamily="2" charset="-122"/>
        <a:cs typeface="+mn-cs"/>
      </a:defRPr>
    </a:lvl2pPr>
    <a:lvl3pPr marL="914400" algn="l" rtl="0" eaLnBrk="0" fontAlgn="base" hangingPunct="0">
      <a:spcBef>
        <a:spcPct val="0"/>
      </a:spcBef>
      <a:spcAft>
        <a:spcPct val="0"/>
      </a:spcAft>
      <a:defRPr sz="2800" kern="1200">
        <a:solidFill>
          <a:srgbClr val="FFFF00"/>
        </a:solidFill>
        <a:latin typeface="楷体_GB2312" pitchFamily="49" charset="-122"/>
        <a:ea typeface="宋体" panose="02010600030101010101" pitchFamily="2" charset="-122"/>
        <a:cs typeface="+mn-cs"/>
      </a:defRPr>
    </a:lvl3pPr>
    <a:lvl4pPr marL="1371600" algn="l" rtl="0" eaLnBrk="0" fontAlgn="base" hangingPunct="0">
      <a:spcBef>
        <a:spcPct val="0"/>
      </a:spcBef>
      <a:spcAft>
        <a:spcPct val="0"/>
      </a:spcAft>
      <a:defRPr sz="2800" kern="1200">
        <a:solidFill>
          <a:srgbClr val="FFFF00"/>
        </a:solidFill>
        <a:latin typeface="楷体_GB2312" pitchFamily="49" charset="-122"/>
        <a:ea typeface="宋体" panose="02010600030101010101" pitchFamily="2" charset="-122"/>
        <a:cs typeface="+mn-cs"/>
      </a:defRPr>
    </a:lvl4pPr>
    <a:lvl5pPr marL="1828800" algn="l" rtl="0" eaLnBrk="0" fontAlgn="base" hangingPunct="0">
      <a:spcBef>
        <a:spcPct val="0"/>
      </a:spcBef>
      <a:spcAft>
        <a:spcPct val="0"/>
      </a:spcAft>
      <a:defRPr sz="2800" kern="1200">
        <a:solidFill>
          <a:srgbClr val="FFFF00"/>
        </a:solidFill>
        <a:latin typeface="楷体_GB2312" pitchFamily="49" charset="-122"/>
        <a:ea typeface="宋体" panose="02010600030101010101" pitchFamily="2" charset="-122"/>
        <a:cs typeface="+mn-cs"/>
      </a:defRPr>
    </a:lvl5pPr>
    <a:lvl6pPr marL="2286000" algn="l" defTabSz="914400" rtl="0" eaLnBrk="1" latinLnBrk="0" hangingPunct="1">
      <a:defRPr sz="2800" kern="1200">
        <a:solidFill>
          <a:srgbClr val="FFFF00"/>
        </a:solidFill>
        <a:latin typeface="楷体_GB2312" pitchFamily="49" charset="-122"/>
        <a:ea typeface="宋体" panose="02010600030101010101" pitchFamily="2" charset="-122"/>
        <a:cs typeface="+mn-cs"/>
      </a:defRPr>
    </a:lvl6pPr>
    <a:lvl7pPr marL="2743200" algn="l" defTabSz="914400" rtl="0" eaLnBrk="1" latinLnBrk="0" hangingPunct="1">
      <a:defRPr sz="2800" kern="1200">
        <a:solidFill>
          <a:srgbClr val="FFFF00"/>
        </a:solidFill>
        <a:latin typeface="楷体_GB2312" pitchFamily="49" charset="-122"/>
        <a:ea typeface="宋体" panose="02010600030101010101" pitchFamily="2" charset="-122"/>
        <a:cs typeface="+mn-cs"/>
      </a:defRPr>
    </a:lvl7pPr>
    <a:lvl8pPr marL="3200400" algn="l" defTabSz="914400" rtl="0" eaLnBrk="1" latinLnBrk="0" hangingPunct="1">
      <a:defRPr sz="2800" kern="1200">
        <a:solidFill>
          <a:srgbClr val="FFFF00"/>
        </a:solidFill>
        <a:latin typeface="楷体_GB2312" pitchFamily="49" charset="-122"/>
        <a:ea typeface="宋体" panose="02010600030101010101" pitchFamily="2" charset="-122"/>
        <a:cs typeface="+mn-cs"/>
      </a:defRPr>
    </a:lvl8pPr>
    <a:lvl9pPr marL="3657600" algn="l" defTabSz="914400" rtl="0" eaLnBrk="1" latinLnBrk="0" hangingPunct="1">
      <a:defRPr sz="2800" kern="1200">
        <a:solidFill>
          <a:srgbClr val="FFFF00"/>
        </a:solidFill>
        <a:latin typeface="楷体_GB2312" pitchFamily="49" charset="-122"/>
        <a:ea typeface="宋体" panose="02010600030101010101" pitchFamily="2" charset="-122"/>
        <a:cs typeface="+mn-cs"/>
      </a:defRPr>
    </a:lvl9pPr>
  </p:defaultTextStyle>
  <p:extLst>
    <p:ext uri="{EFAFB233-063F-42B5-8137-9DF3F51BA10A}">
      <p15:sldGuideLst xmlns:p15="http://schemas.microsoft.com/office/powerpoint/2012/main" xmlns="">
        <p15:guide id="1" orient="horz" pos="240" userDrawn="1">
          <p15:clr>
            <a:srgbClr val="A4A3A4"/>
          </p15:clr>
        </p15:guide>
        <p15:guide id="2" pos="240" userDrawn="1">
          <p15:clr>
            <a:srgbClr val="A4A3A4"/>
          </p15:clr>
        </p15:guide>
        <p15:guide id="3" orient="horz" pos="4080" userDrawn="1">
          <p15:clr>
            <a:srgbClr val="A4A3A4"/>
          </p15:clr>
        </p15:guide>
        <p15:guide id="4" pos="5328"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FF33CC"/>
    <a:srgbClr val="FF0066"/>
    <a:srgbClr val="FFFF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995" autoAdjust="0"/>
    <p:restoredTop sz="80660" autoAdjust="0"/>
  </p:normalViewPr>
  <p:slideViewPr>
    <p:cSldViewPr showGuides="1">
      <p:cViewPr varScale="1">
        <p:scale>
          <a:sx n="56" d="100"/>
          <a:sy n="56" d="100"/>
        </p:scale>
        <p:origin x="-112" y="-432"/>
      </p:cViewPr>
      <p:guideLst>
        <p:guide orient="horz" pos="240"/>
        <p:guide orient="horz" pos="4080"/>
        <p:guide pos="240"/>
        <p:guide pos="532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4100"/>
    </p:cViewPr>
  </p:sorterViewPr>
  <p:notesViewPr>
    <p:cSldViewPr showGuides="1">
      <p:cViewPr>
        <p:scale>
          <a:sx n="100" d="100"/>
          <a:sy n="100" d="100"/>
        </p:scale>
        <p:origin x="-2028" y="31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xmlns="" id="{E883AC51-688C-4E66-B5ED-8CBD7F1A9F55}"/>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lnSpc>
                <a:spcPct val="90000"/>
              </a:lnSpc>
              <a:spcBef>
                <a:spcPct val="20000"/>
              </a:spcBef>
              <a:buClr>
                <a:schemeClr val="hlink"/>
              </a:buClr>
              <a:buSzPct val="60000"/>
              <a:buFont typeface="Wingdings" pitchFamily="2" charset="2"/>
              <a:buChar char="n"/>
              <a:defRPr sz="1200">
                <a:effectLst>
                  <a:outerShdw blurRad="38100" dist="38100" dir="2700000" algn="tl">
                    <a:srgbClr val="000000">
                      <a:alpha val="43137"/>
                    </a:srgbClr>
                  </a:outerShdw>
                </a:effectLst>
                <a:ea typeface="楷体_GB2312" pitchFamily="49" charset="-122"/>
              </a:defRPr>
            </a:lvl1pPr>
          </a:lstStyle>
          <a:p>
            <a:pPr>
              <a:defRPr/>
            </a:pPr>
            <a:endParaRPr lang="zh-CN" altLang="en-US"/>
          </a:p>
        </p:txBody>
      </p:sp>
      <p:sp>
        <p:nvSpPr>
          <p:cNvPr id="3" name="日期占位符 2">
            <a:extLst>
              <a:ext uri="{FF2B5EF4-FFF2-40B4-BE49-F238E27FC236}">
                <a16:creationId xmlns:a16="http://schemas.microsoft.com/office/drawing/2014/main" xmlns="" id="{C8EE7C8F-D604-4194-9B6E-2CA5B21D1F6E}"/>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lnSpc>
                <a:spcPct val="90000"/>
              </a:lnSpc>
              <a:spcBef>
                <a:spcPct val="20000"/>
              </a:spcBef>
              <a:buClr>
                <a:schemeClr val="hlink"/>
              </a:buClr>
              <a:buSzPct val="60000"/>
              <a:buFont typeface="Wingdings" pitchFamily="2" charset="2"/>
              <a:buChar char="n"/>
              <a:defRPr sz="1200">
                <a:effectLst>
                  <a:outerShdw blurRad="38100" dist="38100" dir="2700000" algn="tl">
                    <a:srgbClr val="000000">
                      <a:alpha val="43137"/>
                    </a:srgbClr>
                  </a:outerShdw>
                </a:effectLst>
                <a:ea typeface="楷体_GB2312" pitchFamily="49" charset="-122"/>
              </a:defRPr>
            </a:lvl1pPr>
          </a:lstStyle>
          <a:p>
            <a:pPr>
              <a:defRPr/>
            </a:pPr>
            <a:fld id="{1E25F994-8EC6-4175-AFBC-4857C71AF522}" type="datetimeFigureOut">
              <a:rPr lang="zh-CN" altLang="en-US"/>
              <a:pPr>
                <a:defRPr/>
              </a:pPr>
              <a:t>20/12/9</a:t>
            </a:fld>
            <a:endParaRPr lang="zh-CN" altLang="en-US"/>
          </a:p>
        </p:txBody>
      </p:sp>
      <p:sp>
        <p:nvSpPr>
          <p:cNvPr id="4" name="页脚占位符 3">
            <a:extLst>
              <a:ext uri="{FF2B5EF4-FFF2-40B4-BE49-F238E27FC236}">
                <a16:creationId xmlns:a16="http://schemas.microsoft.com/office/drawing/2014/main" xmlns="" id="{264CD98F-0409-4A0E-8C39-4C5186873CA0}"/>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lnSpc>
                <a:spcPct val="90000"/>
              </a:lnSpc>
              <a:spcBef>
                <a:spcPct val="20000"/>
              </a:spcBef>
              <a:buClr>
                <a:schemeClr val="hlink"/>
              </a:buClr>
              <a:buSzPct val="60000"/>
              <a:buFont typeface="Wingdings" pitchFamily="2" charset="2"/>
              <a:buChar char="n"/>
              <a:defRPr sz="1200">
                <a:effectLst>
                  <a:outerShdw blurRad="38100" dist="38100" dir="2700000" algn="tl">
                    <a:srgbClr val="000000">
                      <a:alpha val="43137"/>
                    </a:srgbClr>
                  </a:outerShdw>
                </a:effectLst>
                <a:ea typeface="楷体_GB2312" pitchFamily="49" charset="-122"/>
              </a:defRPr>
            </a:lvl1pPr>
          </a:lstStyle>
          <a:p>
            <a:pPr>
              <a:defRPr/>
            </a:pPr>
            <a:endParaRPr lang="zh-CN" altLang="en-US"/>
          </a:p>
        </p:txBody>
      </p:sp>
      <p:sp>
        <p:nvSpPr>
          <p:cNvPr id="5" name="灯片编号占位符 4">
            <a:extLst>
              <a:ext uri="{FF2B5EF4-FFF2-40B4-BE49-F238E27FC236}">
                <a16:creationId xmlns:a16="http://schemas.microsoft.com/office/drawing/2014/main" xmlns="" id="{67A230CC-55C6-4432-BE4F-32C8E208A7CE}"/>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lnSpc>
                <a:spcPct val="90000"/>
              </a:lnSpc>
              <a:spcBef>
                <a:spcPct val="20000"/>
              </a:spcBef>
              <a:buClr>
                <a:schemeClr val="hlink"/>
              </a:buClr>
              <a:buSzPct val="60000"/>
              <a:buFont typeface="Wingdings" panose="05000000000000000000" pitchFamily="2" charset="2"/>
              <a:buChar char="n"/>
              <a:defRPr sz="1200">
                <a:effectLst>
                  <a:outerShdw blurRad="38100" dist="38100" dir="2700000" algn="tl">
                    <a:srgbClr val="C0C0C0"/>
                  </a:outerShdw>
                </a:effectLst>
                <a:ea typeface="楷体_GB2312" pitchFamily="49" charset="-122"/>
              </a:defRPr>
            </a:lvl1pPr>
          </a:lstStyle>
          <a:p>
            <a:pPr>
              <a:defRPr/>
            </a:pPr>
            <a:fld id="{3709B2CD-5DEE-44B0-9C45-A3F2244E93F8}" type="slidenum">
              <a:rPr lang="zh-CN" altLang="en-US"/>
              <a:pPr>
                <a:defRPr/>
              </a:pPr>
              <a:t>‹#›</a:t>
            </a:fld>
            <a:endParaRPr lang="zh-CN"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7698" name="Rectangle 2">
            <a:extLst>
              <a:ext uri="{FF2B5EF4-FFF2-40B4-BE49-F238E27FC236}">
                <a16:creationId xmlns:a16="http://schemas.microsoft.com/office/drawing/2014/main" xmlns="" id="{C3E6B446-9371-40E7-BEC1-3A5A201129E0}"/>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ClrTx/>
              <a:buSzTx/>
              <a:buFontTx/>
              <a:buNone/>
              <a:defRPr sz="1200">
                <a:solidFill>
                  <a:schemeClr val="tx1"/>
                </a:solidFill>
                <a:effectLst/>
                <a:latin typeface="Arial" pitchFamily="34" charset="0"/>
                <a:ea typeface="宋体" pitchFamily="2" charset="-122"/>
              </a:defRPr>
            </a:lvl1pPr>
          </a:lstStyle>
          <a:p>
            <a:pPr>
              <a:defRPr/>
            </a:pPr>
            <a:endParaRPr lang="en-US" altLang="zh-CN"/>
          </a:p>
        </p:txBody>
      </p:sp>
      <p:sp>
        <p:nvSpPr>
          <p:cNvPr id="157699" name="Rectangle 3">
            <a:extLst>
              <a:ext uri="{FF2B5EF4-FFF2-40B4-BE49-F238E27FC236}">
                <a16:creationId xmlns:a16="http://schemas.microsoft.com/office/drawing/2014/main" xmlns="" id="{6BDFFD6A-4263-4D8A-93A6-E31F612E70D4}"/>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ClrTx/>
              <a:buSzTx/>
              <a:buFontTx/>
              <a:buNone/>
              <a:defRPr sz="1200">
                <a:solidFill>
                  <a:schemeClr val="tx1"/>
                </a:solidFill>
                <a:effectLst/>
                <a:latin typeface="Arial" pitchFamily="34" charset="0"/>
                <a:ea typeface="宋体" pitchFamily="2" charset="-122"/>
              </a:defRPr>
            </a:lvl1pPr>
          </a:lstStyle>
          <a:p>
            <a:pPr>
              <a:defRPr/>
            </a:pPr>
            <a:endParaRPr lang="en-US" altLang="zh-CN"/>
          </a:p>
        </p:txBody>
      </p:sp>
      <p:sp>
        <p:nvSpPr>
          <p:cNvPr id="5124" name="Rectangle 4">
            <a:extLst>
              <a:ext uri="{FF2B5EF4-FFF2-40B4-BE49-F238E27FC236}">
                <a16:creationId xmlns:a16="http://schemas.microsoft.com/office/drawing/2014/main" xmlns="" id="{D5CE8D17-53D5-4805-9185-A780FA354399}"/>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7701" name="Rectangle 5">
            <a:extLst>
              <a:ext uri="{FF2B5EF4-FFF2-40B4-BE49-F238E27FC236}">
                <a16:creationId xmlns:a16="http://schemas.microsoft.com/office/drawing/2014/main" xmlns="" id="{FD401584-EBD5-4C02-9F68-23D79E430BA3}"/>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157702" name="Rectangle 6">
            <a:extLst>
              <a:ext uri="{FF2B5EF4-FFF2-40B4-BE49-F238E27FC236}">
                <a16:creationId xmlns:a16="http://schemas.microsoft.com/office/drawing/2014/main" xmlns="" id="{0A7792A5-7324-45A0-B90D-F732CB67A1A3}"/>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ClrTx/>
              <a:buSzTx/>
              <a:buFontTx/>
              <a:buNone/>
              <a:defRPr sz="1200">
                <a:solidFill>
                  <a:schemeClr val="tx1"/>
                </a:solidFill>
                <a:effectLst/>
                <a:latin typeface="Arial" pitchFamily="34" charset="0"/>
                <a:ea typeface="宋体" pitchFamily="2" charset="-122"/>
              </a:defRPr>
            </a:lvl1pPr>
          </a:lstStyle>
          <a:p>
            <a:pPr>
              <a:defRPr/>
            </a:pPr>
            <a:endParaRPr lang="en-US" altLang="zh-CN"/>
          </a:p>
        </p:txBody>
      </p:sp>
      <p:sp>
        <p:nvSpPr>
          <p:cNvPr id="157703" name="Rectangle 7">
            <a:extLst>
              <a:ext uri="{FF2B5EF4-FFF2-40B4-BE49-F238E27FC236}">
                <a16:creationId xmlns:a16="http://schemas.microsoft.com/office/drawing/2014/main" xmlns="" id="{74797561-1F34-44D8-8057-1D8922D79CA7}"/>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latin typeface="Arial" panose="020B0604020202020204" pitchFamily="34" charset="0"/>
              </a:defRPr>
            </a:lvl1pPr>
          </a:lstStyle>
          <a:p>
            <a:pPr>
              <a:defRPr/>
            </a:pPr>
            <a:fld id="{5551CA37-0A30-4E38-A1B0-061C8CA2A7FB}" type="slidenum">
              <a:rPr lang="en-US" altLang="zh-CN"/>
              <a:pPr>
                <a:defRPr/>
              </a:pPr>
              <a:t>‹#›</a:t>
            </a:fld>
            <a:endParaRPr lang="en-US" altLang="zh-CN"/>
          </a:p>
        </p:txBody>
      </p:sp>
    </p:spTree>
    <p:extLst>
      <p:ext uri="{BB962C8B-B14F-4D97-AF65-F5344CB8AC3E}">
        <p14:creationId xmlns:p14="http://schemas.microsoft.com/office/powerpoint/2010/main" val="34238856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幻灯片图像占位符 1">
            <a:extLst>
              <a:ext uri="{FF2B5EF4-FFF2-40B4-BE49-F238E27FC236}">
                <a16:creationId xmlns:a16="http://schemas.microsoft.com/office/drawing/2014/main" xmlns="" id="{D4E23E57-4423-4713-9806-27C5A86DD221}"/>
              </a:ext>
            </a:extLst>
          </p:cNvPr>
          <p:cNvSpPr>
            <a:spLocks noGrp="1" noRot="1" noChangeAspect="1" noChangeArrowheads="1" noTextEdit="1"/>
          </p:cNvSpPr>
          <p:nvPr>
            <p:ph type="sldImg"/>
          </p:nvPr>
        </p:nvSpPr>
        <p:spPr>
          <a:xfrm>
            <a:off x="381000" y="685800"/>
            <a:ext cx="6096000" cy="3429000"/>
          </a:xfrm>
          <a:ln/>
        </p:spPr>
      </p:sp>
      <p:sp>
        <p:nvSpPr>
          <p:cNvPr id="8195" name="备注占位符 2">
            <a:extLst>
              <a:ext uri="{FF2B5EF4-FFF2-40B4-BE49-F238E27FC236}">
                <a16:creationId xmlns:a16="http://schemas.microsoft.com/office/drawing/2014/main" xmlns="" id="{298E6E88-8BA2-48E4-8621-ADE7CC54758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zh-CN" dirty="0"/>
          </a:p>
        </p:txBody>
      </p:sp>
      <p:sp>
        <p:nvSpPr>
          <p:cNvPr id="8196" name="灯片编号占位符 3">
            <a:extLst>
              <a:ext uri="{FF2B5EF4-FFF2-40B4-BE49-F238E27FC236}">
                <a16:creationId xmlns:a16="http://schemas.microsoft.com/office/drawing/2014/main" xmlns="" id="{CFFFB75C-6057-4687-81B9-7E77CECA0E3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B20830D2-151C-47D8-8317-FD7B87C248B5}" type="slidenum">
              <a:rPr lang="en-US" altLang="zh-CN" smtClean="0"/>
              <a:pPr>
                <a:spcBef>
                  <a:spcPct val="0"/>
                </a:spcBef>
              </a:pPr>
              <a:t>1</a:t>
            </a:fld>
            <a:endParaRPr lang="en-US" altLang="zh-CN"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幻灯片图像占位符 1">
            <a:extLst>
              <a:ext uri="{FF2B5EF4-FFF2-40B4-BE49-F238E27FC236}">
                <a16:creationId xmlns:a16="http://schemas.microsoft.com/office/drawing/2014/main" xmlns="" id="{F6F75A21-1B27-49E7-A9A3-FA750B200A6B}"/>
              </a:ext>
            </a:extLst>
          </p:cNvPr>
          <p:cNvSpPr>
            <a:spLocks noGrp="1" noRot="1" noChangeAspect="1" noChangeArrowheads="1" noTextEdit="1"/>
          </p:cNvSpPr>
          <p:nvPr>
            <p:ph type="sldImg"/>
          </p:nvPr>
        </p:nvSpPr>
        <p:spPr>
          <a:xfrm>
            <a:off x="381000" y="685800"/>
            <a:ext cx="6096000" cy="3429000"/>
          </a:xfrm>
          <a:ln/>
        </p:spPr>
      </p:sp>
      <p:sp>
        <p:nvSpPr>
          <p:cNvPr id="116739" name="备注占位符 2">
            <a:extLst>
              <a:ext uri="{FF2B5EF4-FFF2-40B4-BE49-F238E27FC236}">
                <a16:creationId xmlns:a16="http://schemas.microsoft.com/office/drawing/2014/main" xmlns="" id="{2F111C8E-96AE-46DE-A7EA-5C991A5F850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16740" name="灯片编号占位符 3">
            <a:extLst>
              <a:ext uri="{FF2B5EF4-FFF2-40B4-BE49-F238E27FC236}">
                <a16:creationId xmlns:a16="http://schemas.microsoft.com/office/drawing/2014/main" xmlns="" id="{6A873458-D5AF-4B06-ABFB-4F61F06DF84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7F561D97-C654-44E5-A82C-FEF4AE312EF0}" type="slidenum">
              <a:rPr lang="en-US" altLang="zh-CN" smtClean="0"/>
              <a:pPr>
                <a:spcBef>
                  <a:spcPct val="0"/>
                </a:spcBef>
              </a:pPr>
              <a:t>10</a:t>
            </a:fld>
            <a:endParaRPr lang="en-US" altLang="zh-CN"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幻灯片图像占位符 1">
            <a:extLst>
              <a:ext uri="{FF2B5EF4-FFF2-40B4-BE49-F238E27FC236}">
                <a16:creationId xmlns:a16="http://schemas.microsoft.com/office/drawing/2014/main" xmlns="" id="{F6F75A21-1B27-49E7-A9A3-FA750B200A6B}"/>
              </a:ext>
            </a:extLst>
          </p:cNvPr>
          <p:cNvSpPr>
            <a:spLocks noGrp="1" noRot="1" noChangeAspect="1" noChangeArrowheads="1" noTextEdit="1"/>
          </p:cNvSpPr>
          <p:nvPr>
            <p:ph type="sldImg"/>
          </p:nvPr>
        </p:nvSpPr>
        <p:spPr>
          <a:xfrm>
            <a:off x="381000" y="685800"/>
            <a:ext cx="6096000" cy="3429000"/>
          </a:xfrm>
          <a:ln/>
        </p:spPr>
      </p:sp>
      <p:sp>
        <p:nvSpPr>
          <p:cNvPr id="116739" name="备注占位符 2">
            <a:extLst>
              <a:ext uri="{FF2B5EF4-FFF2-40B4-BE49-F238E27FC236}">
                <a16:creationId xmlns:a16="http://schemas.microsoft.com/office/drawing/2014/main" xmlns="" id="{2F111C8E-96AE-46DE-A7EA-5C991A5F850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16740" name="灯片编号占位符 3">
            <a:extLst>
              <a:ext uri="{FF2B5EF4-FFF2-40B4-BE49-F238E27FC236}">
                <a16:creationId xmlns:a16="http://schemas.microsoft.com/office/drawing/2014/main" xmlns="" id="{6A873458-D5AF-4B06-ABFB-4F61F06DF84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7F561D97-C654-44E5-A82C-FEF4AE312EF0}" type="slidenum">
              <a:rPr lang="en-US" altLang="zh-CN" smtClean="0"/>
              <a:pPr>
                <a:spcBef>
                  <a:spcPct val="0"/>
                </a:spcBef>
              </a:pPr>
              <a:t>11</a:t>
            </a:fld>
            <a:endParaRPr lang="en-US" altLang="zh-CN" dirty="0"/>
          </a:p>
        </p:txBody>
      </p:sp>
    </p:spTree>
    <p:extLst>
      <p:ext uri="{BB962C8B-B14F-4D97-AF65-F5344CB8AC3E}">
        <p14:creationId xmlns:p14="http://schemas.microsoft.com/office/powerpoint/2010/main" val="13793043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幻灯片图像占位符 1">
            <a:extLst>
              <a:ext uri="{FF2B5EF4-FFF2-40B4-BE49-F238E27FC236}">
                <a16:creationId xmlns:a16="http://schemas.microsoft.com/office/drawing/2014/main" xmlns="" id="{F6F75A21-1B27-49E7-A9A3-FA750B200A6B}"/>
              </a:ext>
            </a:extLst>
          </p:cNvPr>
          <p:cNvSpPr>
            <a:spLocks noGrp="1" noRot="1" noChangeAspect="1" noChangeArrowheads="1" noTextEdit="1"/>
          </p:cNvSpPr>
          <p:nvPr>
            <p:ph type="sldImg"/>
          </p:nvPr>
        </p:nvSpPr>
        <p:spPr>
          <a:xfrm>
            <a:off x="381000" y="685800"/>
            <a:ext cx="6096000" cy="3429000"/>
          </a:xfrm>
          <a:ln/>
        </p:spPr>
      </p:sp>
      <p:sp>
        <p:nvSpPr>
          <p:cNvPr id="116739" name="备注占位符 2">
            <a:extLst>
              <a:ext uri="{FF2B5EF4-FFF2-40B4-BE49-F238E27FC236}">
                <a16:creationId xmlns:a16="http://schemas.microsoft.com/office/drawing/2014/main" xmlns="" id="{2F111C8E-96AE-46DE-A7EA-5C991A5F850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dirty="0"/>
          </a:p>
        </p:txBody>
      </p:sp>
      <p:sp>
        <p:nvSpPr>
          <p:cNvPr id="116740" name="灯片编号占位符 3">
            <a:extLst>
              <a:ext uri="{FF2B5EF4-FFF2-40B4-BE49-F238E27FC236}">
                <a16:creationId xmlns:a16="http://schemas.microsoft.com/office/drawing/2014/main" xmlns="" id="{6A873458-D5AF-4B06-ABFB-4F61F06DF84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7F561D97-C654-44E5-A82C-FEF4AE312EF0}" type="slidenum">
              <a:rPr lang="en-US" altLang="zh-CN" smtClean="0"/>
              <a:pPr>
                <a:spcBef>
                  <a:spcPct val="0"/>
                </a:spcBef>
              </a:pPr>
              <a:t>12</a:t>
            </a:fld>
            <a:endParaRPr lang="en-US" altLang="zh-CN" dirty="0"/>
          </a:p>
        </p:txBody>
      </p:sp>
    </p:spTree>
    <p:extLst>
      <p:ext uri="{BB962C8B-B14F-4D97-AF65-F5344CB8AC3E}">
        <p14:creationId xmlns:p14="http://schemas.microsoft.com/office/powerpoint/2010/main" val="9696856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幻灯片图像占位符 1">
            <a:extLst>
              <a:ext uri="{FF2B5EF4-FFF2-40B4-BE49-F238E27FC236}">
                <a16:creationId xmlns:a16="http://schemas.microsoft.com/office/drawing/2014/main" xmlns="" id="{F6F75A21-1B27-49E7-A9A3-FA750B200A6B}"/>
              </a:ext>
            </a:extLst>
          </p:cNvPr>
          <p:cNvSpPr>
            <a:spLocks noGrp="1" noRot="1" noChangeAspect="1" noChangeArrowheads="1" noTextEdit="1"/>
          </p:cNvSpPr>
          <p:nvPr>
            <p:ph type="sldImg"/>
          </p:nvPr>
        </p:nvSpPr>
        <p:spPr>
          <a:xfrm>
            <a:off x="381000" y="685800"/>
            <a:ext cx="6096000" cy="3429000"/>
          </a:xfrm>
          <a:ln/>
        </p:spPr>
      </p:sp>
      <p:sp>
        <p:nvSpPr>
          <p:cNvPr id="116739" name="备注占位符 2">
            <a:extLst>
              <a:ext uri="{FF2B5EF4-FFF2-40B4-BE49-F238E27FC236}">
                <a16:creationId xmlns:a16="http://schemas.microsoft.com/office/drawing/2014/main" xmlns="" id="{2F111C8E-96AE-46DE-A7EA-5C991A5F850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dirty="0"/>
          </a:p>
        </p:txBody>
      </p:sp>
      <p:sp>
        <p:nvSpPr>
          <p:cNvPr id="116740" name="灯片编号占位符 3">
            <a:extLst>
              <a:ext uri="{FF2B5EF4-FFF2-40B4-BE49-F238E27FC236}">
                <a16:creationId xmlns:a16="http://schemas.microsoft.com/office/drawing/2014/main" xmlns="" id="{6A873458-D5AF-4B06-ABFB-4F61F06DF84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7F561D97-C654-44E5-A82C-FEF4AE312EF0}" type="slidenum">
              <a:rPr lang="en-US" altLang="zh-CN" smtClean="0"/>
              <a:pPr>
                <a:spcBef>
                  <a:spcPct val="0"/>
                </a:spcBef>
              </a:pPr>
              <a:t>13</a:t>
            </a:fld>
            <a:endParaRPr lang="en-US" altLang="zh-CN" dirty="0"/>
          </a:p>
        </p:txBody>
      </p:sp>
    </p:spTree>
    <p:extLst>
      <p:ext uri="{BB962C8B-B14F-4D97-AF65-F5344CB8AC3E}">
        <p14:creationId xmlns:p14="http://schemas.microsoft.com/office/powerpoint/2010/main" val="40464550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幻灯片图像占位符 1">
            <a:extLst>
              <a:ext uri="{FF2B5EF4-FFF2-40B4-BE49-F238E27FC236}">
                <a16:creationId xmlns:a16="http://schemas.microsoft.com/office/drawing/2014/main" xmlns="" id="{F6F75A21-1B27-49E7-A9A3-FA750B200A6B}"/>
              </a:ext>
            </a:extLst>
          </p:cNvPr>
          <p:cNvSpPr>
            <a:spLocks noGrp="1" noRot="1" noChangeAspect="1" noChangeArrowheads="1" noTextEdit="1"/>
          </p:cNvSpPr>
          <p:nvPr>
            <p:ph type="sldImg"/>
          </p:nvPr>
        </p:nvSpPr>
        <p:spPr>
          <a:xfrm>
            <a:off x="381000" y="685800"/>
            <a:ext cx="6096000" cy="3429000"/>
          </a:xfrm>
          <a:ln/>
        </p:spPr>
      </p:sp>
      <p:sp>
        <p:nvSpPr>
          <p:cNvPr id="116739" name="备注占位符 2">
            <a:extLst>
              <a:ext uri="{FF2B5EF4-FFF2-40B4-BE49-F238E27FC236}">
                <a16:creationId xmlns:a16="http://schemas.microsoft.com/office/drawing/2014/main" xmlns="" id="{2F111C8E-96AE-46DE-A7EA-5C991A5F850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dirty="0"/>
          </a:p>
        </p:txBody>
      </p:sp>
      <p:sp>
        <p:nvSpPr>
          <p:cNvPr id="116740" name="灯片编号占位符 3">
            <a:extLst>
              <a:ext uri="{FF2B5EF4-FFF2-40B4-BE49-F238E27FC236}">
                <a16:creationId xmlns:a16="http://schemas.microsoft.com/office/drawing/2014/main" xmlns="" id="{6A873458-D5AF-4B06-ABFB-4F61F06DF84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7F561D97-C654-44E5-A82C-FEF4AE312EF0}" type="slidenum">
              <a:rPr lang="en-US" altLang="zh-CN" smtClean="0"/>
              <a:pPr>
                <a:spcBef>
                  <a:spcPct val="0"/>
                </a:spcBef>
              </a:pPr>
              <a:t>14</a:t>
            </a:fld>
            <a:endParaRPr lang="en-US" altLang="zh-CN" dirty="0"/>
          </a:p>
        </p:txBody>
      </p:sp>
    </p:spTree>
    <p:extLst>
      <p:ext uri="{BB962C8B-B14F-4D97-AF65-F5344CB8AC3E}">
        <p14:creationId xmlns:p14="http://schemas.microsoft.com/office/powerpoint/2010/main" val="32852770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幻灯片图像占位符 1">
            <a:extLst>
              <a:ext uri="{FF2B5EF4-FFF2-40B4-BE49-F238E27FC236}">
                <a16:creationId xmlns:a16="http://schemas.microsoft.com/office/drawing/2014/main" xmlns="" id="{28032205-A51D-4A04-8FD2-4187B2BB2D19}"/>
              </a:ext>
            </a:extLst>
          </p:cNvPr>
          <p:cNvSpPr>
            <a:spLocks noGrp="1" noRot="1" noChangeAspect="1" noChangeArrowheads="1" noTextEdit="1"/>
          </p:cNvSpPr>
          <p:nvPr>
            <p:ph type="sldImg"/>
          </p:nvPr>
        </p:nvSpPr>
        <p:spPr>
          <a:ln/>
        </p:spPr>
      </p:sp>
      <p:sp>
        <p:nvSpPr>
          <p:cNvPr id="122883" name="备注占位符 2">
            <a:extLst>
              <a:ext uri="{FF2B5EF4-FFF2-40B4-BE49-F238E27FC236}">
                <a16:creationId xmlns:a16="http://schemas.microsoft.com/office/drawing/2014/main" xmlns="" id="{67F72465-1059-4D80-A82E-6D5EA58BC85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22884" name="灯片编号占位符 3">
            <a:extLst>
              <a:ext uri="{FF2B5EF4-FFF2-40B4-BE49-F238E27FC236}">
                <a16:creationId xmlns:a16="http://schemas.microsoft.com/office/drawing/2014/main" xmlns="" id="{93D79CC7-9E12-4895-9F58-B7CBC393033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5F687040-BECD-4F48-92B1-1BBF8274795E}" type="slidenum">
              <a:rPr lang="en-US" altLang="zh-CN" smtClean="0"/>
              <a:pPr>
                <a:spcBef>
                  <a:spcPct val="0"/>
                </a:spcBef>
              </a:pPr>
              <a:t>15</a:t>
            </a:fld>
            <a:endParaRPr lang="en-US" altLang="zh-CN"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幻灯片图像占位符 1">
            <a:extLst>
              <a:ext uri="{FF2B5EF4-FFF2-40B4-BE49-F238E27FC236}">
                <a16:creationId xmlns:a16="http://schemas.microsoft.com/office/drawing/2014/main" xmlns="" id="{BB03DE58-1DCF-4DAF-954D-C9106B09BA04}"/>
              </a:ext>
            </a:extLst>
          </p:cNvPr>
          <p:cNvSpPr>
            <a:spLocks noGrp="1" noRot="1" noChangeAspect="1" noChangeArrowheads="1" noTextEdit="1"/>
          </p:cNvSpPr>
          <p:nvPr>
            <p:ph type="sldImg"/>
          </p:nvPr>
        </p:nvSpPr>
        <p:spPr>
          <a:xfrm>
            <a:off x="381000" y="685800"/>
            <a:ext cx="6096000" cy="3429000"/>
          </a:xfrm>
          <a:ln/>
        </p:spPr>
      </p:sp>
      <p:sp>
        <p:nvSpPr>
          <p:cNvPr id="124931" name="备注占位符 2">
            <a:extLst>
              <a:ext uri="{FF2B5EF4-FFF2-40B4-BE49-F238E27FC236}">
                <a16:creationId xmlns:a16="http://schemas.microsoft.com/office/drawing/2014/main" xmlns="" id="{B2189B45-2BC1-466C-904A-EE314B71545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24932" name="灯片编号占位符 3">
            <a:extLst>
              <a:ext uri="{FF2B5EF4-FFF2-40B4-BE49-F238E27FC236}">
                <a16:creationId xmlns:a16="http://schemas.microsoft.com/office/drawing/2014/main" xmlns="" id="{A6FFFACB-B479-4B9B-B782-2237CA165F3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21E2FB92-DEC6-4DD6-81AD-9A66F50D2722}" type="slidenum">
              <a:rPr lang="en-US" altLang="zh-CN" smtClean="0"/>
              <a:pPr>
                <a:spcBef>
                  <a:spcPct val="0"/>
                </a:spcBef>
              </a:pPr>
              <a:t>16</a:t>
            </a:fld>
            <a:endParaRPr lang="en-US" altLang="zh-CN"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幻灯片图像占位符 1">
            <a:extLst>
              <a:ext uri="{FF2B5EF4-FFF2-40B4-BE49-F238E27FC236}">
                <a16:creationId xmlns:a16="http://schemas.microsoft.com/office/drawing/2014/main" xmlns="" id="{658B42D5-8D59-48AF-B67D-6C068A787902}"/>
              </a:ext>
            </a:extLst>
          </p:cNvPr>
          <p:cNvSpPr>
            <a:spLocks noGrp="1" noRot="1" noChangeAspect="1" noChangeArrowheads="1" noTextEdit="1"/>
          </p:cNvSpPr>
          <p:nvPr>
            <p:ph type="sldImg"/>
          </p:nvPr>
        </p:nvSpPr>
        <p:spPr>
          <a:ln/>
        </p:spPr>
      </p:sp>
      <p:sp>
        <p:nvSpPr>
          <p:cNvPr id="129027" name="备注占位符 2">
            <a:extLst>
              <a:ext uri="{FF2B5EF4-FFF2-40B4-BE49-F238E27FC236}">
                <a16:creationId xmlns:a16="http://schemas.microsoft.com/office/drawing/2014/main" xmlns="" id="{3282DD2C-1B63-4A2D-9A7B-21F7A70DCA2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en-US"/>
              <a:t>捎带解决第二个问题</a:t>
            </a:r>
            <a:endParaRPr lang="en-US" altLang="zh-CN" dirty="0"/>
          </a:p>
          <a:p>
            <a:r>
              <a:rPr lang="en-US" altLang="zh-CN" dirty="0"/>
              <a:t>T29</a:t>
            </a:r>
            <a:r>
              <a:rPr lang="zh-CN" altLang="en-US"/>
              <a:t>：采用公开招标方式的费用占政府采购项目总价值的比例过大的。</a:t>
            </a:r>
          </a:p>
        </p:txBody>
      </p:sp>
      <p:sp>
        <p:nvSpPr>
          <p:cNvPr id="129028" name="灯片编号占位符 3">
            <a:extLst>
              <a:ext uri="{FF2B5EF4-FFF2-40B4-BE49-F238E27FC236}">
                <a16:creationId xmlns:a16="http://schemas.microsoft.com/office/drawing/2014/main" xmlns="" id="{B55F0B34-02A4-4F23-B037-5EB7FA9B359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90739281-E0C8-4595-8EDD-3B4F905D9E58}" type="slidenum">
              <a:rPr lang="en-US" altLang="zh-CN" smtClean="0"/>
              <a:pPr>
                <a:spcBef>
                  <a:spcPct val="0"/>
                </a:spcBef>
              </a:pPr>
              <a:t>17</a:t>
            </a:fld>
            <a:endParaRPr lang="en-US" altLang="zh-CN"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a:extLst>
              <a:ext uri="{FF2B5EF4-FFF2-40B4-BE49-F238E27FC236}">
                <a16:creationId xmlns:a16="http://schemas.microsoft.com/office/drawing/2014/main" xmlns="" id="{9D10BA60-F50D-4257-B9B3-041D0AD0F35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E2860F74-1496-4AA5-8303-9ED96AB681AB}" type="slidenum">
              <a:rPr lang="en-US" altLang="zh-CN" smtClean="0"/>
              <a:pPr>
                <a:spcBef>
                  <a:spcPct val="0"/>
                </a:spcBef>
              </a:pPr>
              <a:t>18</a:t>
            </a:fld>
            <a:endParaRPr lang="en-US" altLang="zh-CN" dirty="0"/>
          </a:p>
        </p:txBody>
      </p:sp>
      <p:sp>
        <p:nvSpPr>
          <p:cNvPr id="131075" name="Rectangle 2">
            <a:extLst>
              <a:ext uri="{FF2B5EF4-FFF2-40B4-BE49-F238E27FC236}">
                <a16:creationId xmlns:a16="http://schemas.microsoft.com/office/drawing/2014/main" xmlns="" id="{9DDBC6E2-19D5-40F5-A054-EFF8B4047D53}"/>
              </a:ext>
            </a:extLst>
          </p:cNvPr>
          <p:cNvSpPr>
            <a:spLocks noGrp="1" noRot="1" noChangeAspect="1" noChangeArrowheads="1" noTextEdit="1"/>
          </p:cNvSpPr>
          <p:nvPr>
            <p:ph type="sldImg"/>
          </p:nvPr>
        </p:nvSpPr>
        <p:spPr>
          <a:ln/>
        </p:spPr>
      </p:sp>
      <p:sp>
        <p:nvSpPr>
          <p:cNvPr id="131076" name="Rectangle 3">
            <a:extLst>
              <a:ext uri="{FF2B5EF4-FFF2-40B4-BE49-F238E27FC236}">
                <a16:creationId xmlns:a16="http://schemas.microsoft.com/office/drawing/2014/main" xmlns="" id="{7603A949-CEF2-4934-8EE9-9E31A35C797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dirty="0">
                <a:solidFill>
                  <a:srgbClr val="000000"/>
                </a:solidFill>
                <a:latin typeface="楷体_GB2312" pitchFamily="49" charset="-122"/>
                <a:ea typeface="楷体_GB2312" pitchFamily="49" charset="-122"/>
              </a:rPr>
              <a:t>领导的困惑，用法条不能适用及资格预审数量难以确定）</a:t>
            </a:r>
            <a:endParaRPr lang="en-US" altLang="zh-CN" dirty="0">
              <a:solidFill>
                <a:srgbClr val="000000"/>
              </a:solidFill>
              <a:latin typeface="楷体_GB2312" pitchFamily="49" charset="-122"/>
              <a:ea typeface="楷体_GB2312" pitchFamily="49" charset="-122"/>
            </a:endParaRPr>
          </a:p>
          <a:p>
            <a:pPr eaLnBrk="1" hangingPunct="1"/>
            <a:endParaRPr lang="en-US" altLang="zh-CN" dirty="0">
              <a:solidFill>
                <a:srgbClr val="000000"/>
              </a:solidFill>
              <a:latin typeface="楷体_GB2312" pitchFamily="49" charset="-122"/>
              <a:ea typeface="楷体_GB2312" pitchFamily="49" charset="-122"/>
            </a:endParaRPr>
          </a:p>
          <a:p>
            <a:pPr eaLnBrk="1" hangingPunct="1"/>
            <a:r>
              <a:rPr lang="zh-CN" altLang="en-US" dirty="0">
                <a:solidFill>
                  <a:srgbClr val="000000"/>
                </a:solidFill>
                <a:latin typeface="楷体_GB2312" pitchFamily="49" charset="-122"/>
                <a:ea typeface="楷体_GB2312" pitchFamily="49" charset="-122"/>
              </a:rPr>
              <a:t>讲</a:t>
            </a:r>
            <a:r>
              <a:rPr lang="en-US" altLang="zh-CN" dirty="0">
                <a:solidFill>
                  <a:srgbClr val="000000"/>
                </a:solidFill>
                <a:latin typeface="楷体_GB2312" pitchFamily="49" charset="-122"/>
                <a:ea typeface="楷体_GB2312" pitchFamily="49" charset="-122"/>
              </a:rPr>
              <a:t>Max</a:t>
            </a:r>
            <a:r>
              <a:rPr lang="zh-CN" altLang="en-US" dirty="0">
                <a:solidFill>
                  <a:srgbClr val="000000"/>
                </a:solidFill>
                <a:latin typeface="楷体_GB2312" pitchFamily="49" charset="-122"/>
                <a:ea typeface="楷体_GB2312" pitchFamily="49" charset="-122"/>
              </a:rPr>
              <a:t>时，要先去讲第四“招标的目的”。</a:t>
            </a:r>
            <a:endParaRPr lang="en-US" altLang="zh-CN"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幻灯片图像占位符 1">
            <a:extLst>
              <a:ext uri="{FF2B5EF4-FFF2-40B4-BE49-F238E27FC236}">
                <a16:creationId xmlns:a16="http://schemas.microsoft.com/office/drawing/2014/main" xmlns="" id="{BD060F20-01A3-4B8A-A5BA-2156119F39E8}"/>
              </a:ext>
            </a:extLst>
          </p:cNvPr>
          <p:cNvSpPr>
            <a:spLocks noGrp="1" noRot="1" noChangeAspect="1" noChangeArrowheads="1" noTextEdit="1"/>
          </p:cNvSpPr>
          <p:nvPr>
            <p:ph type="sldImg"/>
          </p:nvPr>
        </p:nvSpPr>
        <p:spPr>
          <a:xfrm>
            <a:off x="381000" y="685800"/>
            <a:ext cx="6096000" cy="3429000"/>
          </a:xfrm>
          <a:ln/>
        </p:spPr>
      </p:sp>
      <p:sp>
        <p:nvSpPr>
          <p:cNvPr id="133123" name="备注占位符 2">
            <a:extLst>
              <a:ext uri="{FF2B5EF4-FFF2-40B4-BE49-F238E27FC236}">
                <a16:creationId xmlns:a16="http://schemas.microsoft.com/office/drawing/2014/main" xmlns="" id="{1261679D-5405-46D9-8471-DC26702EE59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33124" name="灯片编号占位符 3">
            <a:extLst>
              <a:ext uri="{FF2B5EF4-FFF2-40B4-BE49-F238E27FC236}">
                <a16:creationId xmlns:a16="http://schemas.microsoft.com/office/drawing/2014/main" xmlns="" id="{1A9D057A-9DAC-4A0D-A4A8-C8E3DBAF0D0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637017B5-83C3-405C-93E0-A4B485BABDB9}" type="slidenum">
              <a:rPr lang="en-US" altLang="zh-CN" smtClean="0"/>
              <a:pPr>
                <a:spcBef>
                  <a:spcPct val="0"/>
                </a:spcBef>
              </a:pPr>
              <a:t>19</a:t>
            </a:fld>
            <a:endParaRPr lang="en-US" altLang="zh-CN"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幻灯片图像占位符 1">
            <a:extLst>
              <a:ext uri="{FF2B5EF4-FFF2-40B4-BE49-F238E27FC236}">
                <a16:creationId xmlns:a16="http://schemas.microsoft.com/office/drawing/2014/main" xmlns="" id="{AEE7A5E0-4F62-47B2-84E1-54572DA2714C}"/>
              </a:ext>
            </a:extLst>
          </p:cNvPr>
          <p:cNvSpPr>
            <a:spLocks noGrp="1" noRot="1" noChangeAspect="1" noChangeArrowheads="1" noTextEdit="1"/>
          </p:cNvSpPr>
          <p:nvPr>
            <p:ph type="sldImg"/>
          </p:nvPr>
        </p:nvSpPr>
        <p:spPr>
          <a:xfrm>
            <a:off x="381000" y="685800"/>
            <a:ext cx="6096000" cy="3429000"/>
          </a:xfrm>
          <a:ln/>
        </p:spPr>
      </p:sp>
      <p:sp>
        <p:nvSpPr>
          <p:cNvPr id="92163" name="备注占位符 2">
            <a:extLst>
              <a:ext uri="{FF2B5EF4-FFF2-40B4-BE49-F238E27FC236}">
                <a16:creationId xmlns:a16="http://schemas.microsoft.com/office/drawing/2014/main" xmlns="" id="{CB9E3660-C355-442F-9DF8-EEA2EB73698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92164" name="灯片编号占位符 3">
            <a:extLst>
              <a:ext uri="{FF2B5EF4-FFF2-40B4-BE49-F238E27FC236}">
                <a16:creationId xmlns:a16="http://schemas.microsoft.com/office/drawing/2014/main" xmlns="" id="{F32C67D1-9E30-4DD7-AA64-BD9B39BD6E2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3F12FAE3-0B0F-4DF5-9912-17D097FA212F}" type="slidenum">
              <a:rPr lang="en-US" altLang="zh-CN" smtClean="0"/>
              <a:pPr>
                <a:spcBef>
                  <a:spcPct val="0"/>
                </a:spcBef>
              </a:pPr>
              <a:t>2</a:t>
            </a:fld>
            <a:endParaRPr lang="en-US" altLang="zh-CN"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幻灯片图像占位符 1">
            <a:extLst>
              <a:ext uri="{FF2B5EF4-FFF2-40B4-BE49-F238E27FC236}">
                <a16:creationId xmlns:a16="http://schemas.microsoft.com/office/drawing/2014/main" xmlns="" id="{4C8DFC67-858C-406E-89A3-6E16ABD9EDEB}"/>
              </a:ext>
            </a:extLst>
          </p:cNvPr>
          <p:cNvSpPr>
            <a:spLocks noGrp="1" noRot="1" noChangeAspect="1" noChangeArrowheads="1" noTextEdit="1"/>
          </p:cNvSpPr>
          <p:nvPr>
            <p:ph type="sldImg"/>
          </p:nvPr>
        </p:nvSpPr>
        <p:spPr>
          <a:ln/>
        </p:spPr>
      </p:sp>
      <p:sp>
        <p:nvSpPr>
          <p:cNvPr id="137219" name="备注占位符 2">
            <a:extLst>
              <a:ext uri="{FF2B5EF4-FFF2-40B4-BE49-F238E27FC236}">
                <a16:creationId xmlns:a16="http://schemas.microsoft.com/office/drawing/2014/main" xmlns="" id="{814868E9-0C48-4CAE-8539-3439CB17550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37220" name="灯片编号占位符 3">
            <a:extLst>
              <a:ext uri="{FF2B5EF4-FFF2-40B4-BE49-F238E27FC236}">
                <a16:creationId xmlns:a16="http://schemas.microsoft.com/office/drawing/2014/main" xmlns="" id="{6F3E152D-F3F3-482D-801E-E47469A2ADD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954471B9-1251-45B6-A7DA-1E3D01007BB0}" type="slidenum">
              <a:rPr lang="en-US" altLang="zh-CN" smtClean="0"/>
              <a:pPr>
                <a:spcBef>
                  <a:spcPct val="0"/>
                </a:spcBef>
              </a:pPr>
              <a:t>20</a:t>
            </a:fld>
            <a:endParaRPr lang="en-US" altLang="zh-CN"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幻灯片图像占位符 1">
            <a:extLst>
              <a:ext uri="{FF2B5EF4-FFF2-40B4-BE49-F238E27FC236}">
                <a16:creationId xmlns:a16="http://schemas.microsoft.com/office/drawing/2014/main" xmlns="" id="{4C3D9724-9EE2-46AC-819F-BDD191FD2F56}"/>
              </a:ext>
            </a:extLst>
          </p:cNvPr>
          <p:cNvSpPr>
            <a:spLocks noGrp="1" noRot="1" noChangeAspect="1" noChangeArrowheads="1" noTextEdit="1"/>
          </p:cNvSpPr>
          <p:nvPr>
            <p:ph type="sldImg"/>
          </p:nvPr>
        </p:nvSpPr>
        <p:spPr>
          <a:ln/>
        </p:spPr>
      </p:sp>
      <p:sp>
        <p:nvSpPr>
          <p:cNvPr id="96259" name="备注占位符 2">
            <a:extLst>
              <a:ext uri="{FF2B5EF4-FFF2-40B4-BE49-F238E27FC236}">
                <a16:creationId xmlns:a16="http://schemas.microsoft.com/office/drawing/2014/main" xmlns="" id="{49F3837C-ADD9-4670-9DFC-E57F2109DB3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96260" name="灯片编号占位符 3">
            <a:extLst>
              <a:ext uri="{FF2B5EF4-FFF2-40B4-BE49-F238E27FC236}">
                <a16:creationId xmlns:a16="http://schemas.microsoft.com/office/drawing/2014/main" xmlns="" id="{2CCDBB49-1078-49A0-8A85-94CB965DF4D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650716B9-3D86-41ED-93E7-58FF062785D3}" type="slidenum">
              <a:rPr lang="en-US" altLang="zh-CN" smtClean="0"/>
              <a:pPr>
                <a:spcBef>
                  <a:spcPct val="0"/>
                </a:spcBef>
              </a:pPr>
              <a:t>3</a:t>
            </a:fld>
            <a:endParaRPr lang="en-US" altLang="zh-CN"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幻灯片图像占位符 1">
            <a:extLst>
              <a:ext uri="{FF2B5EF4-FFF2-40B4-BE49-F238E27FC236}">
                <a16:creationId xmlns:a16="http://schemas.microsoft.com/office/drawing/2014/main" xmlns="" id="{AEE7A5E0-4F62-47B2-84E1-54572DA2714C}"/>
              </a:ext>
            </a:extLst>
          </p:cNvPr>
          <p:cNvSpPr>
            <a:spLocks noGrp="1" noRot="1" noChangeAspect="1" noChangeArrowheads="1" noTextEdit="1"/>
          </p:cNvSpPr>
          <p:nvPr>
            <p:ph type="sldImg"/>
          </p:nvPr>
        </p:nvSpPr>
        <p:spPr>
          <a:xfrm>
            <a:off x="381000" y="685800"/>
            <a:ext cx="6096000" cy="3429000"/>
          </a:xfrm>
          <a:ln/>
        </p:spPr>
      </p:sp>
      <p:sp>
        <p:nvSpPr>
          <p:cNvPr id="92163" name="备注占位符 2">
            <a:extLst>
              <a:ext uri="{FF2B5EF4-FFF2-40B4-BE49-F238E27FC236}">
                <a16:creationId xmlns:a16="http://schemas.microsoft.com/office/drawing/2014/main" xmlns="" id="{CB9E3660-C355-442F-9DF8-EEA2EB73698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92164" name="灯片编号占位符 3">
            <a:extLst>
              <a:ext uri="{FF2B5EF4-FFF2-40B4-BE49-F238E27FC236}">
                <a16:creationId xmlns:a16="http://schemas.microsoft.com/office/drawing/2014/main" xmlns="" id="{F32C67D1-9E30-4DD7-AA64-BD9B39BD6E2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3F12FAE3-0B0F-4DF5-9912-17D097FA212F}" type="slidenum">
              <a:rPr lang="en-US" altLang="zh-CN" smtClean="0"/>
              <a:pPr>
                <a:spcBef>
                  <a:spcPct val="0"/>
                </a:spcBef>
              </a:pPr>
              <a:t>4</a:t>
            </a:fld>
            <a:endParaRPr lang="en-US" altLang="zh-CN" dirty="0"/>
          </a:p>
        </p:txBody>
      </p:sp>
    </p:spTree>
    <p:extLst>
      <p:ext uri="{BB962C8B-B14F-4D97-AF65-F5344CB8AC3E}">
        <p14:creationId xmlns:p14="http://schemas.microsoft.com/office/powerpoint/2010/main" val="32482983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幻灯片图像占位符 1">
            <a:extLst>
              <a:ext uri="{FF2B5EF4-FFF2-40B4-BE49-F238E27FC236}">
                <a16:creationId xmlns:a16="http://schemas.microsoft.com/office/drawing/2014/main" xmlns="" id="{AEE7A5E0-4F62-47B2-84E1-54572DA2714C}"/>
              </a:ext>
            </a:extLst>
          </p:cNvPr>
          <p:cNvSpPr>
            <a:spLocks noGrp="1" noRot="1" noChangeAspect="1" noChangeArrowheads="1" noTextEdit="1"/>
          </p:cNvSpPr>
          <p:nvPr>
            <p:ph type="sldImg"/>
          </p:nvPr>
        </p:nvSpPr>
        <p:spPr>
          <a:xfrm>
            <a:off x="381000" y="685800"/>
            <a:ext cx="6096000" cy="3429000"/>
          </a:xfrm>
          <a:ln/>
        </p:spPr>
      </p:sp>
      <p:sp>
        <p:nvSpPr>
          <p:cNvPr id="92163" name="备注占位符 2">
            <a:extLst>
              <a:ext uri="{FF2B5EF4-FFF2-40B4-BE49-F238E27FC236}">
                <a16:creationId xmlns:a16="http://schemas.microsoft.com/office/drawing/2014/main" xmlns="" id="{CB9E3660-C355-442F-9DF8-EEA2EB73698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92164" name="灯片编号占位符 3">
            <a:extLst>
              <a:ext uri="{FF2B5EF4-FFF2-40B4-BE49-F238E27FC236}">
                <a16:creationId xmlns:a16="http://schemas.microsoft.com/office/drawing/2014/main" xmlns="" id="{F32C67D1-9E30-4DD7-AA64-BD9B39BD6E2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3F12FAE3-0B0F-4DF5-9912-17D097FA212F}" type="slidenum">
              <a:rPr lang="en-US" altLang="zh-CN" smtClean="0"/>
              <a:pPr>
                <a:spcBef>
                  <a:spcPct val="0"/>
                </a:spcBef>
              </a:pPr>
              <a:t>5</a:t>
            </a:fld>
            <a:endParaRPr lang="en-US" altLang="zh-CN" dirty="0"/>
          </a:p>
        </p:txBody>
      </p:sp>
    </p:spTree>
    <p:extLst>
      <p:ext uri="{BB962C8B-B14F-4D97-AF65-F5344CB8AC3E}">
        <p14:creationId xmlns:p14="http://schemas.microsoft.com/office/powerpoint/2010/main" val="9713297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幻灯片图像占位符 1">
            <a:extLst>
              <a:ext uri="{FF2B5EF4-FFF2-40B4-BE49-F238E27FC236}">
                <a16:creationId xmlns:a16="http://schemas.microsoft.com/office/drawing/2014/main" xmlns="" id="{3FF6B732-6288-480B-9E24-BA301E4B5598}"/>
              </a:ext>
            </a:extLst>
          </p:cNvPr>
          <p:cNvSpPr>
            <a:spLocks noGrp="1" noRot="1" noChangeAspect="1" noChangeArrowheads="1" noTextEdit="1"/>
          </p:cNvSpPr>
          <p:nvPr>
            <p:ph type="sldImg"/>
          </p:nvPr>
        </p:nvSpPr>
        <p:spPr>
          <a:xfrm>
            <a:off x="381000" y="685800"/>
            <a:ext cx="6096000" cy="3429000"/>
          </a:xfrm>
          <a:ln/>
        </p:spPr>
      </p:sp>
      <p:sp>
        <p:nvSpPr>
          <p:cNvPr id="98307" name="备注占位符 2">
            <a:extLst>
              <a:ext uri="{FF2B5EF4-FFF2-40B4-BE49-F238E27FC236}">
                <a16:creationId xmlns:a16="http://schemas.microsoft.com/office/drawing/2014/main" xmlns="" id="{602CC0AB-D2DD-46FD-9665-5490854E146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98308" name="灯片编号占位符 3">
            <a:extLst>
              <a:ext uri="{FF2B5EF4-FFF2-40B4-BE49-F238E27FC236}">
                <a16:creationId xmlns:a16="http://schemas.microsoft.com/office/drawing/2014/main" xmlns="" id="{514682BD-0992-4EBE-B7FC-DB786D4B9B9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84A0ABF6-FC19-4F50-95CB-6C642894B1BF}" type="slidenum">
              <a:rPr lang="en-US" altLang="zh-CN" smtClean="0"/>
              <a:pPr>
                <a:spcBef>
                  <a:spcPct val="0"/>
                </a:spcBef>
              </a:pPr>
              <a:t>6</a:t>
            </a:fld>
            <a:endParaRPr lang="en-US" altLang="zh-CN"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幻灯片图像占位符 1">
            <a:extLst>
              <a:ext uri="{FF2B5EF4-FFF2-40B4-BE49-F238E27FC236}">
                <a16:creationId xmlns:a16="http://schemas.microsoft.com/office/drawing/2014/main" xmlns="" id="{53F94553-5A40-4E2B-BFA0-054643AC9CA3}"/>
              </a:ext>
            </a:extLst>
          </p:cNvPr>
          <p:cNvSpPr>
            <a:spLocks noGrp="1" noRot="1" noChangeAspect="1" noChangeArrowheads="1" noTextEdit="1"/>
          </p:cNvSpPr>
          <p:nvPr>
            <p:ph type="sldImg"/>
          </p:nvPr>
        </p:nvSpPr>
        <p:spPr>
          <a:xfrm>
            <a:off x="381000" y="685800"/>
            <a:ext cx="6096000" cy="3429000"/>
          </a:xfrm>
          <a:ln/>
        </p:spPr>
      </p:sp>
      <p:sp>
        <p:nvSpPr>
          <p:cNvPr id="102403" name="备注占位符 2">
            <a:extLst>
              <a:ext uri="{FF2B5EF4-FFF2-40B4-BE49-F238E27FC236}">
                <a16:creationId xmlns:a16="http://schemas.microsoft.com/office/drawing/2014/main" xmlns="" id="{ADD3DA42-BC71-45C9-A63F-1454E72D880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02404" name="灯片编号占位符 3">
            <a:extLst>
              <a:ext uri="{FF2B5EF4-FFF2-40B4-BE49-F238E27FC236}">
                <a16:creationId xmlns:a16="http://schemas.microsoft.com/office/drawing/2014/main" xmlns="" id="{D96B2A19-2597-4994-9DF3-338D9AC517C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AC242A35-DFBB-4158-9AD4-62169D624ECD}" type="slidenum">
              <a:rPr lang="en-US" altLang="zh-CN" smtClean="0"/>
              <a:pPr>
                <a:spcBef>
                  <a:spcPct val="0"/>
                </a:spcBef>
              </a:pPr>
              <a:t>7</a:t>
            </a:fld>
            <a:endParaRPr lang="en-US" altLang="zh-CN"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幻灯片图像占位符 1">
            <a:extLst>
              <a:ext uri="{FF2B5EF4-FFF2-40B4-BE49-F238E27FC236}">
                <a16:creationId xmlns:a16="http://schemas.microsoft.com/office/drawing/2014/main" xmlns="" id="{C3A1FDD1-4667-4131-8F9D-14F845F8BE30}"/>
              </a:ext>
            </a:extLst>
          </p:cNvPr>
          <p:cNvSpPr>
            <a:spLocks noGrp="1" noRot="1" noChangeAspect="1" noChangeArrowheads="1" noTextEdit="1"/>
          </p:cNvSpPr>
          <p:nvPr>
            <p:ph type="sldImg"/>
          </p:nvPr>
        </p:nvSpPr>
        <p:spPr>
          <a:xfrm>
            <a:off x="381000" y="685800"/>
            <a:ext cx="6096000" cy="3429000"/>
          </a:xfrm>
          <a:ln/>
        </p:spPr>
      </p:sp>
      <p:sp>
        <p:nvSpPr>
          <p:cNvPr id="110595" name="备注占位符 2">
            <a:extLst>
              <a:ext uri="{FF2B5EF4-FFF2-40B4-BE49-F238E27FC236}">
                <a16:creationId xmlns:a16="http://schemas.microsoft.com/office/drawing/2014/main" xmlns="" id="{DBFA8BF6-0B36-4BC2-A12C-56E8399E4D0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10596" name="灯片编号占位符 3">
            <a:extLst>
              <a:ext uri="{FF2B5EF4-FFF2-40B4-BE49-F238E27FC236}">
                <a16:creationId xmlns:a16="http://schemas.microsoft.com/office/drawing/2014/main" xmlns="" id="{991FE9D0-BC01-47E9-ABBD-547BF09DE6B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EDA9F2BF-D9F2-4FDC-8305-9B6A57835DA0}" type="slidenum">
              <a:rPr lang="en-US" altLang="zh-CN" smtClean="0"/>
              <a:pPr>
                <a:spcBef>
                  <a:spcPct val="0"/>
                </a:spcBef>
              </a:pPr>
              <a:t>8</a:t>
            </a:fld>
            <a:endParaRPr lang="en-US" altLang="zh-CN"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幻灯片图像占位符 1">
            <a:extLst>
              <a:ext uri="{FF2B5EF4-FFF2-40B4-BE49-F238E27FC236}">
                <a16:creationId xmlns:a16="http://schemas.microsoft.com/office/drawing/2014/main" xmlns="" id="{89EF545A-F165-4F1F-AE2C-0F95774C7F0F}"/>
              </a:ext>
            </a:extLst>
          </p:cNvPr>
          <p:cNvSpPr>
            <a:spLocks noGrp="1" noRot="1" noChangeAspect="1" noChangeArrowheads="1" noTextEdit="1"/>
          </p:cNvSpPr>
          <p:nvPr>
            <p:ph type="sldImg"/>
          </p:nvPr>
        </p:nvSpPr>
        <p:spPr>
          <a:ln/>
        </p:spPr>
      </p:sp>
      <p:sp>
        <p:nvSpPr>
          <p:cNvPr id="114691" name="备注占位符 2">
            <a:extLst>
              <a:ext uri="{FF2B5EF4-FFF2-40B4-BE49-F238E27FC236}">
                <a16:creationId xmlns:a16="http://schemas.microsoft.com/office/drawing/2014/main" xmlns="" id="{F81C499B-F896-4D9D-A28F-7227B66A105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14692" name="灯片编号占位符 3">
            <a:extLst>
              <a:ext uri="{FF2B5EF4-FFF2-40B4-BE49-F238E27FC236}">
                <a16:creationId xmlns:a16="http://schemas.microsoft.com/office/drawing/2014/main" xmlns="" id="{601B4E9D-F534-4A36-BA16-0668518A9FC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4FABFDB1-F1B6-4EDF-8E25-A119853F6F70}" type="slidenum">
              <a:rPr lang="en-US" altLang="zh-CN" smtClean="0"/>
              <a:pPr>
                <a:spcBef>
                  <a:spcPct val="0"/>
                </a:spcBef>
              </a:pPr>
              <a:t>9</a:t>
            </a:fld>
            <a:endParaRPr lang="en-US" altLang="zh-CN"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4" name="标题 13"/>
          <p:cNvSpPr>
            <a:spLocks noGrp="1"/>
          </p:cNvSpPr>
          <p:nvPr>
            <p:ph type="ctrTitle"/>
          </p:nvPr>
        </p:nvSpPr>
        <p:spPr>
          <a:xfrm>
            <a:off x="1910080" y="359898"/>
            <a:ext cx="9875520" cy="1472184"/>
          </a:xfrm>
        </p:spPr>
        <p:txBody>
          <a:bodyPr anchor="b"/>
          <a:lstStyle>
            <a:lvl1pPr algn="l">
              <a:defRPr/>
            </a:lvl1pPr>
            <a:extLst/>
          </a:lstStyle>
          <a:p>
            <a:r>
              <a:rPr lang="zh-CN" altLang="en-US" dirty="0"/>
              <a:t>单击此处编辑母版标题样式</a:t>
            </a:r>
            <a:endParaRPr lang="en-US" dirty="0"/>
          </a:p>
        </p:txBody>
      </p:sp>
      <p:sp>
        <p:nvSpPr>
          <p:cNvPr id="22" name="副标题 21"/>
          <p:cNvSpPr>
            <a:spLocks noGrp="1"/>
          </p:cNvSpPr>
          <p:nvPr>
            <p:ph type="subTitle" idx="1"/>
          </p:nvPr>
        </p:nvSpPr>
        <p:spPr>
          <a:xfrm>
            <a:off x="1910080" y="1850064"/>
            <a:ext cx="9875520" cy="1752600"/>
          </a:xfrm>
        </p:spPr>
        <p:txBody>
          <a:bodyPr tIns="0"/>
          <a:lstStyle>
            <a:lvl1pPr marL="27431" indent="0" algn="l">
              <a:buNone/>
              <a:defRPr sz="2600">
                <a:solidFill>
                  <a:schemeClr val="tx2">
                    <a:shade val="30000"/>
                    <a:satMod val="150000"/>
                  </a:schemeClr>
                </a:solidFill>
              </a:defRPr>
            </a:lvl1pPr>
            <a:lvl2pPr marL="457189" indent="0" algn="ctr">
              <a:buNone/>
            </a:lvl2pPr>
            <a:lvl3pPr marL="914377" indent="0" algn="ctr">
              <a:buNone/>
            </a:lvl3pPr>
            <a:lvl4pPr marL="1371566" indent="0" algn="ctr">
              <a:buNone/>
            </a:lvl4pPr>
            <a:lvl5pPr marL="1828754" indent="0" algn="ctr">
              <a:buNone/>
            </a:lvl5pPr>
            <a:lvl6pPr marL="2285943" indent="0" algn="ctr">
              <a:buNone/>
            </a:lvl6pPr>
            <a:lvl7pPr marL="2743131" indent="0" algn="ctr">
              <a:buNone/>
            </a:lvl7pPr>
            <a:lvl8pPr marL="3200320" indent="0" algn="ctr">
              <a:buNone/>
            </a:lvl8pPr>
            <a:lvl9pPr marL="3657509" indent="0" algn="ctr">
              <a:buNone/>
            </a:lvl9pPr>
            <a:extLst/>
          </a:lstStyle>
          <a:p>
            <a:r>
              <a:rPr lang="zh-CN" altLang="en-US" dirty="0"/>
              <a:t>单击此处编辑母版副标题样式</a:t>
            </a:r>
            <a:endParaRPr lang="en-US" dirty="0"/>
          </a:p>
        </p:txBody>
      </p:sp>
      <p:sp>
        <p:nvSpPr>
          <p:cNvPr id="4" name="日期占位符 23">
            <a:extLst>
              <a:ext uri="{FF2B5EF4-FFF2-40B4-BE49-F238E27FC236}">
                <a16:creationId xmlns:a16="http://schemas.microsoft.com/office/drawing/2014/main" xmlns="" id="{16251C18-17EE-4CDF-BB09-32382271EB28}"/>
              </a:ext>
            </a:extLst>
          </p:cNvPr>
          <p:cNvSpPr>
            <a:spLocks noGrp="1"/>
          </p:cNvSpPr>
          <p:nvPr>
            <p:ph type="dt" sz="half" idx="10"/>
          </p:nvPr>
        </p:nvSpPr>
        <p:spPr/>
        <p:txBody>
          <a:bodyPr/>
          <a:lstStyle>
            <a:lvl1pPr>
              <a:defRPr/>
            </a:lvl1pPr>
          </a:lstStyle>
          <a:p>
            <a:pPr>
              <a:defRPr/>
            </a:pPr>
            <a:fld id="{7DC47E67-AE31-4590-836A-8D4A4F5A39AF}" type="datetime1">
              <a:rPr lang="zh-CN" altLang="en-US"/>
              <a:pPr>
                <a:defRPr/>
              </a:pPr>
              <a:t>20/12/9</a:t>
            </a:fld>
            <a:endParaRPr lang="en-US" altLang="zh-CN"/>
          </a:p>
        </p:txBody>
      </p:sp>
      <p:sp>
        <p:nvSpPr>
          <p:cNvPr id="5" name="页脚占位符 9">
            <a:extLst>
              <a:ext uri="{FF2B5EF4-FFF2-40B4-BE49-F238E27FC236}">
                <a16:creationId xmlns:a16="http://schemas.microsoft.com/office/drawing/2014/main" xmlns="" id="{F02F744D-A6D9-445D-AB48-31202D998B3D}"/>
              </a:ext>
            </a:extLst>
          </p:cNvPr>
          <p:cNvSpPr>
            <a:spLocks noGrp="1"/>
          </p:cNvSpPr>
          <p:nvPr>
            <p:ph type="ftr" sz="quarter" idx="11"/>
          </p:nvPr>
        </p:nvSpPr>
        <p:spPr/>
        <p:txBody>
          <a:bodyPr/>
          <a:lstStyle>
            <a:lvl1pPr>
              <a:defRPr/>
            </a:lvl1pPr>
          </a:lstStyle>
          <a:p>
            <a:pPr>
              <a:defRPr/>
            </a:pPr>
            <a:r>
              <a:rPr lang="en-US" altLang="zh-CN"/>
              <a:t>合同法</a:t>
            </a:r>
          </a:p>
        </p:txBody>
      </p:sp>
      <p:sp>
        <p:nvSpPr>
          <p:cNvPr id="6" name="灯片编号占位符 21">
            <a:extLst>
              <a:ext uri="{FF2B5EF4-FFF2-40B4-BE49-F238E27FC236}">
                <a16:creationId xmlns:a16="http://schemas.microsoft.com/office/drawing/2014/main" xmlns="" id="{9D3B1784-B7CA-4C44-AC6E-56DE73F27878}"/>
              </a:ext>
            </a:extLst>
          </p:cNvPr>
          <p:cNvSpPr>
            <a:spLocks noGrp="1"/>
          </p:cNvSpPr>
          <p:nvPr>
            <p:ph type="sldNum" sz="quarter" idx="12"/>
          </p:nvPr>
        </p:nvSpPr>
        <p:spPr/>
        <p:txBody>
          <a:bodyPr/>
          <a:lstStyle>
            <a:lvl1pPr>
              <a:defRPr/>
            </a:lvl1pPr>
          </a:lstStyle>
          <a:p>
            <a:pPr>
              <a:defRPr/>
            </a:pPr>
            <a:fld id="{64D3F32A-6E4A-46C1-AEAA-C13DB58A2776}" type="slidenum">
              <a:rPr lang="en-US" altLang="zh-CN"/>
              <a:pPr>
                <a:defRPr/>
              </a:pPr>
              <a:t>‹#›</a:t>
            </a:fld>
            <a:endParaRPr lang="en-US" altLang="zh-CN"/>
          </a:p>
        </p:txBody>
      </p:sp>
    </p:spTree>
    <p:extLst>
      <p:ext uri="{BB962C8B-B14F-4D97-AF65-F5344CB8AC3E}">
        <p14:creationId xmlns:p14="http://schemas.microsoft.com/office/powerpoint/2010/main" val="3123562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23">
            <a:extLst>
              <a:ext uri="{FF2B5EF4-FFF2-40B4-BE49-F238E27FC236}">
                <a16:creationId xmlns:a16="http://schemas.microsoft.com/office/drawing/2014/main" xmlns="" id="{D91C7232-5337-46CB-B947-47DD1B5C01A0}"/>
              </a:ext>
            </a:extLst>
          </p:cNvPr>
          <p:cNvSpPr>
            <a:spLocks noGrp="1"/>
          </p:cNvSpPr>
          <p:nvPr>
            <p:ph type="dt" sz="half" idx="10"/>
          </p:nvPr>
        </p:nvSpPr>
        <p:spPr/>
        <p:txBody>
          <a:bodyPr/>
          <a:lstStyle>
            <a:lvl1pPr>
              <a:defRPr/>
            </a:lvl1pPr>
          </a:lstStyle>
          <a:p>
            <a:pPr>
              <a:defRPr/>
            </a:pPr>
            <a:fld id="{CDA318AF-1D5D-4324-850C-BF522FBDCCA2}" type="datetime1">
              <a:rPr lang="zh-CN" altLang="en-US"/>
              <a:pPr>
                <a:defRPr/>
              </a:pPr>
              <a:t>20/12/9</a:t>
            </a:fld>
            <a:endParaRPr lang="en-US" altLang="zh-CN"/>
          </a:p>
        </p:txBody>
      </p:sp>
      <p:sp>
        <p:nvSpPr>
          <p:cNvPr id="5" name="页脚占位符 9">
            <a:extLst>
              <a:ext uri="{FF2B5EF4-FFF2-40B4-BE49-F238E27FC236}">
                <a16:creationId xmlns:a16="http://schemas.microsoft.com/office/drawing/2014/main" xmlns="" id="{B8F7E7A0-5082-4D52-B6CC-A863D825463A}"/>
              </a:ext>
            </a:extLst>
          </p:cNvPr>
          <p:cNvSpPr>
            <a:spLocks noGrp="1"/>
          </p:cNvSpPr>
          <p:nvPr>
            <p:ph type="ftr" sz="quarter" idx="11"/>
          </p:nvPr>
        </p:nvSpPr>
        <p:spPr/>
        <p:txBody>
          <a:bodyPr/>
          <a:lstStyle>
            <a:lvl1pPr>
              <a:defRPr/>
            </a:lvl1pPr>
          </a:lstStyle>
          <a:p>
            <a:pPr>
              <a:defRPr/>
            </a:pPr>
            <a:r>
              <a:rPr lang="en-US" altLang="zh-CN"/>
              <a:t>合同法</a:t>
            </a:r>
          </a:p>
        </p:txBody>
      </p:sp>
      <p:sp>
        <p:nvSpPr>
          <p:cNvPr id="6" name="灯片编号占位符 21">
            <a:extLst>
              <a:ext uri="{FF2B5EF4-FFF2-40B4-BE49-F238E27FC236}">
                <a16:creationId xmlns:a16="http://schemas.microsoft.com/office/drawing/2014/main" xmlns="" id="{DCDEE931-9C8B-4FF6-9153-4A70BA99366F}"/>
              </a:ext>
            </a:extLst>
          </p:cNvPr>
          <p:cNvSpPr>
            <a:spLocks noGrp="1"/>
          </p:cNvSpPr>
          <p:nvPr>
            <p:ph type="sldNum" sz="quarter" idx="12"/>
          </p:nvPr>
        </p:nvSpPr>
        <p:spPr/>
        <p:txBody>
          <a:bodyPr/>
          <a:lstStyle>
            <a:lvl1pPr>
              <a:defRPr/>
            </a:lvl1pPr>
          </a:lstStyle>
          <a:p>
            <a:pPr>
              <a:defRPr/>
            </a:pPr>
            <a:fld id="{5295A87D-E379-4637-873A-127FCC0E006D}" type="slidenum">
              <a:rPr lang="en-US" altLang="zh-CN"/>
              <a:pPr>
                <a:defRPr/>
              </a:pPr>
              <a:t>‹#›</a:t>
            </a:fld>
            <a:endParaRPr lang="en-US" altLang="zh-CN"/>
          </a:p>
        </p:txBody>
      </p:sp>
    </p:spTree>
    <p:extLst>
      <p:ext uri="{BB962C8B-B14F-4D97-AF65-F5344CB8AC3E}">
        <p14:creationId xmlns:p14="http://schemas.microsoft.com/office/powerpoint/2010/main" val="3009028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144000" y="274644"/>
            <a:ext cx="2438400" cy="5851525"/>
          </a:xfrm>
        </p:spPr>
        <p:txBody>
          <a:bodyPr vert="eaVert"/>
          <a:lstStyle/>
          <a:p>
            <a:r>
              <a:rPr lang="zh-CN" altLang="en-US"/>
              <a:t>单击此处编辑母版标题样式</a:t>
            </a:r>
            <a:endParaRPr lang="en-US"/>
          </a:p>
        </p:txBody>
      </p:sp>
      <p:sp>
        <p:nvSpPr>
          <p:cNvPr id="3" name="竖排文字占位符 2"/>
          <p:cNvSpPr>
            <a:spLocks noGrp="1"/>
          </p:cNvSpPr>
          <p:nvPr>
            <p:ph type="body" orient="vert" idx="1"/>
          </p:nvPr>
        </p:nvSpPr>
        <p:spPr>
          <a:xfrm>
            <a:off x="1524000" y="274645"/>
            <a:ext cx="7416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23">
            <a:extLst>
              <a:ext uri="{FF2B5EF4-FFF2-40B4-BE49-F238E27FC236}">
                <a16:creationId xmlns:a16="http://schemas.microsoft.com/office/drawing/2014/main" xmlns="" id="{266CB83E-C799-4311-A670-D4B15FDDA255}"/>
              </a:ext>
            </a:extLst>
          </p:cNvPr>
          <p:cNvSpPr>
            <a:spLocks noGrp="1"/>
          </p:cNvSpPr>
          <p:nvPr>
            <p:ph type="dt" sz="half" idx="10"/>
          </p:nvPr>
        </p:nvSpPr>
        <p:spPr/>
        <p:txBody>
          <a:bodyPr/>
          <a:lstStyle>
            <a:lvl1pPr>
              <a:defRPr/>
            </a:lvl1pPr>
          </a:lstStyle>
          <a:p>
            <a:pPr>
              <a:defRPr/>
            </a:pPr>
            <a:fld id="{B5B402B8-D633-4B6F-880E-EF2604551498}" type="datetime1">
              <a:rPr lang="zh-CN" altLang="en-US"/>
              <a:pPr>
                <a:defRPr/>
              </a:pPr>
              <a:t>20/12/9</a:t>
            </a:fld>
            <a:endParaRPr lang="en-US" altLang="zh-CN"/>
          </a:p>
        </p:txBody>
      </p:sp>
      <p:sp>
        <p:nvSpPr>
          <p:cNvPr id="5" name="页脚占位符 9">
            <a:extLst>
              <a:ext uri="{FF2B5EF4-FFF2-40B4-BE49-F238E27FC236}">
                <a16:creationId xmlns:a16="http://schemas.microsoft.com/office/drawing/2014/main" xmlns="" id="{6D4E4523-9B0F-4FFE-9625-F9A236BB6956}"/>
              </a:ext>
            </a:extLst>
          </p:cNvPr>
          <p:cNvSpPr>
            <a:spLocks noGrp="1"/>
          </p:cNvSpPr>
          <p:nvPr>
            <p:ph type="ftr" sz="quarter" idx="11"/>
          </p:nvPr>
        </p:nvSpPr>
        <p:spPr/>
        <p:txBody>
          <a:bodyPr/>
          <a:lstStyle>
            <a:lvl1pPr>
              <a:defRPr/>
            </a:lvl1pPr>
          </a:lstStyle>
          <a:p>
            <a:pPr>
              <a:defRPr/>
            </a:pPr>
            <a:r>
              <a:rPr lang="en-US" altLang="zh-CN"/>
              <a:t>合同法</a:t>
            </a:r>
          </a:p>
        </p:txBody>
      </p:sp>
      <p:sp>
        <p:nvSpPr>
          <p:cNvPr id="6" name="灯片编号占位符 21">
            <a:extLst>
              <a:ext uri="{FF2B5EF4-FFF2-40B4-BE49-F238E27FC236}">
                <a16:creationId xmlns:a16="http://schemas.microsoft.com/office/drawing/2014/main" xmlns="" id="{07DB27D6-6F95-4E23-A7EB-C924335A4EAA}"/>
              </a:ext>
            </a:extLst>
          </p:cNvPr>
          <p:cNvSpPr>
            <a:spLocks noGrp="1"/>
          </p:cNvSpPr>
          <p:nvPr>
            <p:ph type="sldNum" sz="quarter" idx="12"/>
          </p:nvPr>
        </p:nvSpPr>
        <p:spPr/>
        <p:txBody>
          <a:bodyPr/>
          <a:lstStyle>
            <a:lvl1pPr>
              <a:defRPr/>
            </a:lvl1pPr>
          </a:lstStyle>
          <a:p>
            <a:pPr>
              <a:defRPr/>
            </a:pPr>
            <a:fld id="{44DAD4C1-9BF7-4C5D-AA4F-16EEDF9FBC4C}" type="slidenum">
              <a:rPr lang="en-US" altLang="zh-CN"/>
              <a:pPr>
                <a:defRPr/>
              </a:pPr>
              <a:t>‹#›</a:t>
            </a:fld>
            <a:endParaRPr lang="en-US" altLang="zh-CN"/>
          </a:p>
        </p:txBody>
      </p:sp>
    </p:spTree>
    <p:extLst>
      <p:ext uri="{BB962C8B-B14F-4D97-AF65-F5344CB8AC3E}">
        <p14:creationId xmlns:p14="http://schemas.microsoft.com/office/powerpoint/2010/main" val="2531753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单击此处编辑母版标题样式</a:t>
            </a:r>
            <a:endParaRPr lang="en-US" dirty="0"/>
          </a:p>
        </p:txBody>
      </p:sp>
      <p:sp>
        <p:nvSpPr>
          <p:cNvPr id="3" name="内容占位符 2"/>
          <p:cNvSpPr>
            <a:spLocks noGrp="1"/>
          </p:cNvSpPr>
          <p:nvPr>
            <p:ph idx="1"/>
          </p:nvPr>
        </p:nvSpPr>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日期占位符 23">
            <a:extLst>
              <a:ext uri="{FF2B5EF4-FFF2-40B4-BE49-F238E27FC236}">
                <a16:creationId xmlns:a16="http://schemas.microsoft.com/office/drawing/2014/main" xmlns="" id="{E2B1F938-D3D9-42FA-A39B-BEEFC4132441}"/>
              </a:ext>
            </a:extLst>
          </p:cNvPr>
          <p:cNvSpPr>
            <a:spLocks noGrp="1"/>
          </p:cNvSpPr>
          <p:nvPr>
            <p:ph type="dt" sz="half" idx="10"/>
          </p:nvPr>
        </p:nvSpPr>
        <p:spPr/>
        <p:txBody>
          <a:bodyPr/>
          <a:lstStyle>
            <a:lvl1pPr>
              <a:defRPr/>
            </a:lvl1pPr>
          </a:lstStyle>
          <a:p>
            <a:pPr>
              <a:defRPr/>
            </a:pPr>
            <a:fld id="{34BC14B7-B50F-45B3-B4B3-85320D547330}" type="datetime1">
              <a:rPr lang="zh-CN" altLang="en-US"/>
              <a:pPr>
                <a:defRPr/>
              </a:pPr>
              <a:t>20/12/9</a:t>
            </a:fld>
            <a:endParaRPr lang="en-US" altLang="zh-CN"/>
          </a:p>
        </p:txBody>
      </p:sp>
      <p:sp>
        <p:nvSpPr>
          <p:cNvPr id="5" name="页脚占位符 9">
            <a:extLst>
              <a:ext uri="{FF2B5EF4-FFF2-40B4-BE49-F238E27FC236}">
                <a16:creationId xmlns:a16="http://schemas.microsoft.com/office/drawing/2014/main" xmlns="" id="{320FDC37-69ED-4F72-A8CA-781A568C80DE}"/>
              </a:ext>
            </a:extLst>
          </p:cNvPr>
          <p:cNvSpPr>
            <a:spLocks noGrp="1"/>
          </p:cNvSpPr>
          <p:nvPr>
            <p:ph type="ftr" sz="quarter" idx="11"/>
          </p:nvPr>
        </p:nvSpPr>
        <p:spPr/>
        <p:txBody>
          <a:bodyPr/>
          <a:lstStyle>
            <a:lvl1pPr>
              <a:defRPr/>
            </a:lvl1pPr>
          </a:lstStyle>
          <a:p>
            <a:pPr>
              <a:defRPr/>
            </a:pPr>
            <a:r>
              <a:rPr lang="en-US" altLang="zh-CN"/>
              <a:t>合同法</a:t>
            </a:r>
          </a:p>
        </p:txBody>
      </p:sp>
      <p:sp>
        <p:nvSpPr>
          <p:cNvPr id="6" name="灯片编号占位符 21">
            <a:extLst>
              <a:ext uri="{FF2B5EF4-FFF2-40B4-BE49-F238E27FC236}">
                <a16:creationId xmlns:a16="http://schemas.microsoft.com/office/drawing/2014/main" xmlns="" id="{49659208-B437-4A8A-97F0-83D212783F24}"/>
              </a:ext>
            </a:extLst>
          </p:cNvPr>
          <p:cNvSpPr>
            <a:spLocks noGrp="1"/>
          </p:cNvSpPr>
          <p:nvPr>
            <p:ph type="sldNum" sz="quarter" idx="12"/>
          </p:nvPr>
        </p:nvSpPr>
        <p:spPr/>
        <p:txBody>
          <a:bodyPr/>
          <a:lstStyle>
            <a:lvl1pPr>
              <a:defRPr/>
            </a:lvl1pPr>
          </a:lstStyle>
          <a:p>
            <a:pPr>
              <a:defRPr/>
            </a:pPr>
            <a:fld id="{C5BF1541-83C3-4E7E-9C94-B2948ECC0CCB}" type="slidenum">
              <a:rPr lang="en-US" altLang="zh-CN"/>
              <a:pPr>
                <a:defRPr/>
              </a:pPr>
              <a:t>‹#›</a:t>
            </a:fld>
            <a:endParaRPr lang="en-US" altLang="zh-CN"/>
          </a:p>
        </p:txBody>
      </p:sp>
    </p:spTree>
    <p:extLst>
      <p:ext uri="{BB962C8B-B14F-4D97-AF65-F5344CB8AC3E}">
        <p14:creationId xmlns:p14="http://schemas.microsoft.com/office/powerpoint/2010/main" val="3239797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lang="zh-CN" altLang="en-US"/>
              <a:t>单击此处编辑母版标题样式</a:t>
            </a:r>
            <a:endParaRPr lang="en-US"/>
          </a:p>
        </p:txBody>
      </p:sp>
      <p:sp>
        <p:nvSpPr>
          <p:cNvPr id="3" name="文本占位符 2"/>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zh-CN" altLang="en-US"/>
              <a:t>单击此处编辑母版文本样式</a:t>
            </a:r>
          </a:p>
        </p:txBody>
      </p:sp>
      <p:sp>
        <p:nvSpPr>
          <p:cNvPr id="4" name="日期占位符 23">
            <a:extLst>
              <a:ext uri="{FF2B5EF4-FFF2-40B4-BE49-F238E27FC236}">
                <a16:creationId xmlns:a16="http://schemas.microsoft.com/office/drawing/2014/main" xmlns="" id="{40ACDE1F-E631-4A13-B861-ED123FD77AA7}"/>
              </a:ext>
            </a:extLst>
          </p:cNvPr>
          <p:cNvSpPr>
            <a:spLocks noGrp="1"/>
          </p:cNvSpPr>
          <p:nvPr>
            <p:ph type="dt" sz="half" idx="10"/>
          </p:nvPr>
        </p:nvSpPr>
        <p:spPr/>
        <p:txBody>
          <a:bodyPr/>
          <a:lstStyle>
            <a:lvl1pPr>
              <a:defRPr/>
            </a:lvl1pPr>
          </a:lstStyle>
          <a:p>
            <a:pPr>
              <a:defRPr/>
            </a:pPr>
            <a:fld id="{C5DEED56-D2E8-41E0-AE89-AC10D72EF573}" type="datetime1">
              <a:rPr lang="zh-CN" altLang="en-US"/>
              <a:pPr>
                <a:defRPr/>
              </a:pPr>
              <a:t>20/12/9</a:t>
            </a:fld>
            <a:endParaRPr lang="en-US" altLang="zh-CN"/>
          </a:p>
        </p:txBody>
      </p:sp>
      <p:sp>
        <p:nvSpPr>
          <p:cNvPr id="5" name="页脚占位符 9">
            <a:extLst>
              <a:ext uri="{FF2B5EF4-FFF2-40B4-BE49-F238E27FC236}">
                <a16:creationId xmlns:a16="http://schemas.microsoft.com/office/drawing/2014/main" xmlns="" id="{405304BC-FF49-4C85-93E0-2C871F706CC7}"/>
              </a:ext>
            </a:extLst>
          </p:cNvPr>
          <p:cNvSpPr>
            <a:spLocks noGrp="1"/>
          </p:cNvSpPr>
          <p:nvPr>
            <p:ph type="ftr" sz="quarter" idx="11"/>
          </p:nvPr>
        </p:nvSpPr>
        <p:spPr/>
        <p:txBody>
          <a:bodyPr/>
          <a:lstStyle>
            <a:lvl1pPr>
              <a:defRPr/>
            </a:lvl1pPr>
          </a:lstStyle>
          <a:p>
            <a:pPr>
              <a:defRPr/>
            </a:pPr>
            <a:r>
              <a:rPr lang="en-US" altLang="zh-CN"/>
              <a:t>合同法</a:t>
            </a:r>
          </a:p>
        </p:txBody>
      </p:sp>
      <p:sp>
        <p:nvSpPr>
          <p:cNvPr id="6" name="灯片编号占位符 21">
            <a:extLst>
              <a:ext uri="{FF2B5EF4-FFF2-40B4-BE49-F238E27FC236}">
                <a16:creationId xmlns:a16="http://schemas.microsoft.com/office/drawing/2014/main" xmlns="" id="{A7C4B9BD-11EA-414B-AEFD-683FEED8FB76}"/>
              </a:ext>
            </a:extLst>
          </p:cNvPr>
          <p:cNvSpPr>
            <a:spLocks noGrp="1"/>
          </p:cNvSpPr>
          <p:nvPr>
            <p:ph type="sldNum" sz="quarter" idx="12"/>
          </p:nvPr>
        </p:nvSpPr>
        <p:spPr/>
        <p:txBody>
          <a:bodyPr/>
          <a:lstStyle>
            <a:lvl1pPr>
              <a:defRPr/>
            </a:lvl1pPr>
          </a:lstStyle>
          <a:p>
            <a:pPr>
              <a:defRPr/>
            </a:pPr>
            <a:fld id="{8B4E1F65-1710-40C5-BB4C-781C0D47EF86}" type="slidenum">
              <a:rPr lang="en-US" altLang="zh-CN"/>
              <a:pPr>
                <a:defRPr/>
              </a:pPr>
              <a:t>‹#›</a:t>
            </a:fld>
            <a:endParaRPr lang="en-US" altLang="zh-CN"/>
          </a:p>
        </p:txBody>
      </p:sp>
    </p:spTree>
    <p:extLst>
      <p:ext uri="{BB962C8B-B14F-4D97-AF65-F5344CB8AC3E}">
        <p14:creationId xmlns:p14="http://schemas.microsoft.com/office/powerpoint/2010/main" val="62147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1914144" y="274320"/>
            <a:ext cx="9997440" cy="1143000"/>
          </a:xfrm>
        </p:spPr>
        <p:txBody>
          <a:bodyPr/>
          <a:lstStyle/>
          <a:p>
            <a:r>
              <a:rPr lang="zh-CN" altLang="en-US"/>
              <a:t>单击此处编辑母版标题样式</a:t>
            </a:r>
            <a:endParaRPr lang="en-US"/>
          </a:p>
        </p:txBody>
      </p:sp>
      <p:sp>
        <p:nvSpPr>
          <p:cNvPr id="3" name="内容占位符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内容占位符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日期占位符 23">
            <a:extLst>
              <a:ext uri="{FF2B5EF4-FFF2-40B4-BE49-F238E27FC236}">
                <a16:creationId xmlns:a16="http://schemas.microsoft.com/office/drawing/2014/main" xmlns="" id="{3DC746EE-E152-498C-8F22-222D12988D6C}"/>
              </a:ext>
            </a:extLst>
          </p:cNvPr>
          <p:cNvSpPr>
            <a:spLocks noGrp="1"/>
          </p:cNvSpPr>
          <p:nvPr>
            <p:ph type="dt" sz="half" idx="10"/>
          </p:nvPr>
        </p:nvSpPr>
        <p:spPr/>
        <p:txBody>
          <a:bodyPr/>
          <a:lstStyle>
            <a:lvl1pPr>
              <a:defRPr/>
            </a:lvl1pPr>
          </a:lstStyle>
          <a:p>
            <a:pPr>
              <a:defRPr/>
            </a:pPr>
            <a:fld id="{5EA208EE-42D1-4E69-94F6-490B0DB3D9F3}" type="datetime1">
              <a:rPr lang="zh-CN" altLang="en-US"/>
              <a:pPr>
                <a:defRPr/>
              </a:pPr>
              <a:t>20/12/9</a:t>
            </a:fld>
            <a:endParaRPr lang="en-US" altLang="zh-CN"/>
          </a:p>
        </p:txBody>
      </p:sp>
      <p:sp>
        <p:nvSpPr>
          <p:cNvPr id="6" name="页脚占位符 9">
            <a:extLst>
              <a:ext uri="{FF2B5EF4-FFF2-40B4-BE49-F238E27FC236}">
                <a16:creationId xmlns:a16="http://schemas.microsoft.com/office/drawing/2014/main" xmlns="" id="{6E636885-6EB7-468C-8A87-E5266B261DE2}"/>
              </a:ext>
            </a:extLst>
          </p:cNvPr>
          <p:cNvSpPr>
            <a:spLocks noGrp="1"/>
          </p:cNvSpPr>
          <p:nvPr>
            <p:ph type="ftr" sz="quarter" idx="11"/>
          </p:nvPr>
        </p:nvSpPr>
        <p:spPr/>
        <p:txBody>
          <a:bodyPr/>
          <a:lstStyle>
            <a:lvl1pPr>
              <a:defRPr/>
            </a:lvl1pPr>
          </a:lstStyle>
          <a:p>
            <a:pPr>
              <a:defRPr/>
            </a:pPr>
            <a:r>
              <a:rPr lang="en-US" altLang="zh-CN"/>
              <a:t>合同法</a:t>
            </a:r>
          </a:p>
        </p:txBody>
      </p:sp>
      <p:sp>
        <p:nvSpPr>
          <p:cNvPr id="7" name="灯片编号占位符 21">
            <a:extLst>
              <a:ext uri="{FF2B5EF4-FFF2-40B4-BE49-F238E27FC236}">
                <a16:creationId xmlns:a16="http://schemas.microsoft.com/office/drawing/2014/main" xmlns="" id="{145E471B-5EF5-4A0E-A7FF-A2C01D829EDA}"/>
              </a:ext>
            </a:extLst>
          </p:cNvPr>
          <p:cNvSpPr>
            <a:spLocks noGrp="1"/>
          </p:cNvSpPr>
          <p:nvPr>
            <p:ph type="sldNum" sz="quarter" idx="12"/>
          </p:nvPr>
        </p:nvSpPr>
        <p:spPr/>
        <p:txBody>
          <a:bodyPr/>
          <a:lstStyle>
            <a:lvl1pPr>
              <a:defRPr/>
            </a:lvl1pPr>
          </a:lstStyle>
          <a:p>
            <a:pPr>
              <a:defRPr/>
            </a:pPr>
            <a:fld id="{94BA1F43-78B1-4019-B0EE-CAEE27EB549D}" type="slidenum">
              <a:rPr lang="en-US" altLang="zh-CN"/>
              <a:pPr>
                <a:defRPr/>
              </a:pPr>
              <a:t>‹#›</a:t>
            </a:fld>
            <a:endParaRPr lang="en-US" altLang="zh-CN"/>
          </a:p>
        </p:txBody>
      </p:sp>
    </p:spTree>
    <p:extLst>
      <p:ext uri="{BB962C8B-B14F-4D97-AF65-F5344CB8AC3E}">
        <p14:creationId xmlns:p14="http://schemas.microsoft.com/office/powerpoint/2010/main" val="1757735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5160336"/>
            <a:ext cx="10972800" cy="1143000"/>
          </a:xfrm>
        </p:spPr>
        <p:txBody>
          <a:bodyPr/>
          <a:lstStyle>
            <a:lvl1pPr algn="ctr">
              <a:defRPr sz="4500" b="1" cap="none" baseline="0"/>
            </a:lvl1pPr>
            <a:extLst/>
          </a:lstStyle>
          <a:p>
            <a:r>
              <a:rPr lang="zh-CN" altLang="en-US"/>
              <a:t>单击此处编辑母版标题样式</a:t>
            </a:r>
            <a:endParaRPr lang="en-US"/>
          </a:p>
        </p:txBody>
      </p:sp>
      <p:sp>
        <p:nvSpPr>
          <p:cNvPr id="3" name="文本占位符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6"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zh-CN" altLang="en-US"/>
              <a:t>单击此处编辑母版文本样式</a:t>
            </a:r>
          </a:p>
        </p:txBody>
      </p:sp>
      <p:sp>
        <p:nvSpPr>
          <p:cNvPr id="4" name="文本占位符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6"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zh-CN" altLang="en-US"/>
              <a:t>单击此处编辑母版文本样式</a:t>
            </a:r>
          </a:p>
        </p:txBody>
      </p:sp>
      <p:sp>
        <p:nvSpPr>
          <p:cNvPr id="5" name="内容占位符 4"/>
          <p:cNvSpPr>
            <a:spLocks noGrp="1"/>
          </p:cNvSpPr>
          <p:nvPr>
            <p:ph sz="quarter" idx="2"/>
          </p:nvPr>
        </p:nvSpPr>
        <p:spPr>
          <a:xfrm>
            <a:off x="609600" y="969336"/>
            <a:ext cx="5364480" cy="4114800"/>
          </a:xfrm>
          <a:ln w="10795">
            <a:solidFill>
              <a:schemeClr val="bg1"/>
            </a:solidFill>
            <a:prstDash val="dash"/>
            <a:miter lim="800000"/>
          </a:ln>
        </p:spPr>
        <p:txBody>
          <a:bodyPr/>
          <a:lstStyle>
            <a:lvl1pPr marL="393182" indent="-274313">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6" name="内容占位符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82" indent="-274313">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7" name="日期占位符 23">
            <a:extLst>
              <a:ext uri="{FF2B5EF4-FFF2-40B4-BE49-F238E27FC236}">
                <a16:creationId xmlns:a16="http://schemas.microsoft.com/office/drawing/2014/main" xmlns="" id="{8227D421-5EA2-440C-892C-7D2835BC3A6F}"/>
              </a:ext>
            </a:extLst>
          </p:cNvPr>
          <p:cNvSpPr>
            <a:spLocks noGrp="1"/>
          </p:cNvSpPr>
          <p:nvPr>
            <p:ph type="dt" sz="half" idx="10"/>
          </p:nvPr>
        </p:nvSpPr>
        <p:spPr/>
        <p:txBody>
          <a:bodyPr/>
          <a:lstStyle>
            <a:lvl1pPr>
              <a:defRPr/>
            </a:lvl1pPr>
          </a:lstStyle>
          <a:p>
            <a:pPr>
              <a:defRPr/>
            </a:pPr>
            <a:fld id="{50DCC797-13F5-4BFB-9A6B-CFAA295CBD01}" type="datetime1">
              <a:rPr lang="zh-CN" altLang="en-US"/>
              <a:pPr>
                <a:defRPr/>
              </a:pPr>
              <a:t>20/12/9</a:t>
            </a:fld>
            <a:endParaRPr lang="en-US" altLang="zh-CN"/>
          </a:p>
        </p:txBody>
      </p:sp>
      <p:sp>
        <p:nvSpPr>
          <p:cNvPr id="8" name="页脚占位符 9">
            <a:extLst>
              <a:ext uri="{FF2B5EF4-FFF2-40B4-BE49-F238E27FC236}">
                <a16:creationId xmlns:a16="http://schemas.microsoft.com/office/drawing/2014/main" xmlns="" id="{AB2B31E4-69A8-457E-958D-31529F6EC347}"/>
              </a:ext>
            </a:extLst>
          </p:cNvPr>
          <p:cNvSpPr>
            <a:spLocks noGrp="1"/>
          </p:cNvSpPr>
          <p:nvPr>
            <p:ph type="ftr" sz="quarter" idx="11"/>
          </p:nvPr>
        </p:nvSpPr>
        <p:spPr/>
        <p:txBody>
          <a:bodyPr/>
          <a:lstStyle>
            <a:lvl1pPr>
              <a:defRPr/>
            </a:lvl1pPr>
          </a:lstStyle>
          <a:p>
            <a:pPr>
              <a:defRPr/>
            </a:pPr>
            <a:r>
              <a:rPr lang="en-US" altLang="zh-CN"/>
              <a:t>合同法</a:t>
            </a:r>
          </a:p>
        </p:txBody>
      </p:sp>
      <p:sp>
        <p:nvSpPr>
          <p:cNvPr id="9" name="灯片编号占位符 21">
            <a:extLst>
              <a:ext uri="{FF2B5EF4-FFF2-40B4-BE49-F238E27FC236}">
                <a16:creationId xmlns:a16="http://schemas.microsoft.com/office/drawing/2014/main" xmlns="" id="{75B02176-9FDE-4CC1-95E1-C30DF387DD6C}"/>
              </a:ext>
            </a:extLst>
          </p:cNvPr>
          <p:cNvSpPr>
            <a:spLocks noGrp="1"/>
          </p:cNvSpPr>
          <p:nvPr>
            <p:ph type="sldNum" sz="quarter" idx="12"/>
          </p:nvPr>
        </p:nvSpPr>
        <p:spPr/>
        <p:txBody>
          <a:bodyPr/>
          <a:lstStyle>
            <a:lvl1pPr>
              <a:defRPr/>
            </a:lvl1pPr>
          </a:lstStyle>
          <a:p>
            <a:pPr>
              <a:defRPr/>
            </a:pPr>
            <a:fld id="{B27DB455-3643-4A87-920D-DDE0F71C97C1}" type="slidenum">
              <a:rPr lang="en-US" altLang="zh-CN"/>
              <a:pPr>
                <a:defRPr/>
              </a:pPr>
              <a:t>‹#›</a:t>
            </a:fld>
            <a:endParaRPr lang="en-US" altLang="zh-CN"/>
          </a:p>
        </p:txBody>
      </p:sp>
    </p:spTree>
    <p:extLst>
      <p:ext uri="{BB962C8B-B14F-4D97-AF65-F5344CB8AC3E}">
        <p14:creationId xmlns:p14="http://schemas.microsoft.com/office/powerpoint/2010/main" val="2155309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1914144" y="274320"/>
            <a:ext cx="9997440" cy="1143000"/>
          </a:xfrm>
        </p:spPr>
        <p:txBody>
          <a:bodyPr/>
          <a:lstStyle/>
          <a:p>
            <a:r>
              <a:rPr lang="zh-CN" altLang="en-US"/>
              <a:t>单击此处编辑母版标题样式</a:t>
            </a:r>
            <a:endParaRPr lang="en-US"/>
          </a:p>
        </p:txBody>
      </p:sp>
      <p:sp>
        <p:nvSpPr>
          <p:cNvPr id="3" name="日期占位符 23">
            <a:extLst>
              <a:ext uri="{FF2B5EF4-FFF2-40B4-BE49-F238E27FC236}">
                <a16:creationId xmlns:a16="http://schemas.microsoft.com/office/drawing/2014/main" xmlns="" id="{68B2C1AD-446F-42B0-84CF-1892848354D7}"/>
              </a:ext>
            </a:extLst>
          </p:cNvPr>
          <p:cNvSpPr>
            <a:spLocks noGrp="1"/>
          </p:cNvSpPr>
          <p:nvPr>
            <p:ph type="dt" sz="half" idx="10"/>
          </p:nvPr>
        </p:nvSpPr>
        <p:spPr/>
        <p:txBody>
          <a:bodyPr/>
          <a:lstStyle>
            <a:lvl1pPr>
              <a:defRPr/>
            </a:lvl1pPr>
          </a:lstStyle>
          <a:p>
            <a:pPr>
              <a:defRPr/>
            </a:pPr>
            <a:fld id="{E5BF5594-C058-43B3-B8DA-3D4A682EB2DD}" type="datetime1">
              <a:rPr lang="zh-CN" altLang="en-US"/>
              <a:pPr>
                <a:defRPr/>
              </a:pPr>
              <a:t>20/12/9</a:t>
            </a:fld>
            <a:endParaRPr lang="en-US" altLang="zh-CN"/>
          </a:p>
        </p:txBody>
      </p:sp>
      <p:sp>
        <p:nvSpPr>
          <p:cNvPr id="4" name="页脚占位符 9">
            <a:extLst>
              <a:ext uri="{FF2B5EF4-FFF2-40B4-BE49-F238E27FC236}">
                <a16:creationId xmlns:a16="http://schemas.microsoft.com/office/drawing/2014/main" xmlns="" id="{AAC1DF90-78F9-43A5-BD67-54BE0179DFA6}"/>
              </a:ext>
            </a:extLst>
          </p:cNvPr>
          <p:cNvSpPr>
            <a:spLocks noGrp="1"/>
          </p:cNvSpPr>
          <p:nvPr>
            <p:ph type="ftr" sz="quarter" idx="11"/>
          </p:nvPr>
        </p:nvSpPr>
        <p:spPr/>
        <p:txBody>
          <a:bodyPr/>
          <a:lstStyle>
            <a:lvl1pPr>
              <a:defRPr/>
            </a:lvl1pPr>
          </a:lstStyle>
          <a:p>
            <a:pPr>
              <a:defRPr/>
            </a:pPr>
            <a:r>
              <a:rPr lang="en-US" altLang="zh-CN"/>
              <a:t>合同法</a:t>
            </a:r>
          </a:p>
        </p:txBody>
      </p:sp>
      <p:sp>
        <p:nvSpPr>
          <p:cNvPr id="5" name="灯片编号占位符 21">
            <a:extLst>
              <a:ext uri="{FF2B5EF4-FFF2-40B4-BE49-F238E27FC236}">
                <a16:creationId xmlns:a16="http://schemas.microsoft.com/office/drawing/2014/main" xmlns="" id="{E03D5767-E039-41AF-A462-2EFD55868BAB}"/>
              </a:ext>
            </a:extLst>
          </p:cNvPr>
          <p:cNvSpPr>
            <a:spLocks noGrp="1"/>
          </p:cNvSpPr>
          <p:nvPr>
            <p:ph type="sldNum" sz="quarter" idx="12"/>
          </p:nvPr>
        </p:nvSpPr>
        <p:spPr/>
        <p:txBody>
          <a:bodyPr/>
          <a:lstStyle>
            <a:lvl1pPr>
              <a:defRPr/>
            </a:lvl1pPr>
          </a:lstStyle>
          <a:p>
            <a:pPr>
              <a:defRPr/>
            </a:pPr>
            <a:fld id="{B5A58255-38B2-4D32-9E4A-D30401898141}" type="slidenum">
              <a:rPr lang="en-US" altLang="zh-CN"/>
              <a:pPr>
                <a:defRPr/>
              </a:pPr>
              <a:t>‹#›</a:t>
            </a:fld>
            <a:endParaRPr lang="en-US" altLang="zh-CN"/>
          </a:p>
        </p:txBody>
      </p:sp>
    </p:spTree>
    <p:extLst>
      <p:ext uri="{BB962C8B-B14F-4D97-AF65-F5344CB8AC3E}">
        <p14:creationId xmlns:p14="http://schemas.microsoft.com/office/powerpoint/2010/main" val="981560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xmlns="" id="{05C0012A-EBE6-4AE3-9D6B-694C7B622B1F}"/>
              </a:ext>
            </a:extLst>
          </p:cNvPr>
          <p:cNvSpPr/>
          <p:nvPr/>
        </p:nvSpPr>
        <p:spPr>
          <a:xfrm>
            <a:off x="1352549" y="0"/>
            <a:ext cx="10839451"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a:effectLst>
                <a:outerShdw blurRad="38100" dist="38100" dir="2700000" algn="tl">
                  <a:srgbClr val="000000">
                    <a:alpha val="43137"/>
                  </a:srgbClr>
                </a:outerShdw>
              </a:effectLst>
            </a:endParaRPr>
          </a:p>
        </p:txBody>
      </p:sp>
      <p:sp>
        <p:nvSpPr>
          <p:cNvPr id="3" name="矩形 2">
            <a:extLst>
              <a:ext uri="{FF2B5EF4-FFF2-40B4-BE49-F238E27FC236}">
                <a16:creationId xmlns:a16="http://schemas.microsoft.com/office/drawing/2014/main" xmlns="" id="{A7A80285-0D56-4396-AE67-BEA6AF203468}"/>
              </a:ext>
            </a:extLst>
          </p:cNvPr>
          <p:cNvSpPr/>
          <p:nvPr/>
        </p:nvSpPr>
        <p:spPr bwMode="invGray">
          <a:xfrm>
            <a:off x="1352551" y="0"/>
            <a:ext cx="96839"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a:effectLst>
                <a:outerShdw blurRad="38100" dist="38100" dir="2700000" algn="tl">
                  <a:srgbClr val="000000">
                    <a:alpha val="43137"/>
                  </a:srgbClr>
                </a:outerShdw>
              </a:effectLst>
            </a:endParaRPr>
          </a:p>
        </p:txBody>
      </p:sp>
      <p:sp>
        <p:nvSpPr>
          <p:cNvPr id="4" name="日期占位符 1">
            <a:extLst>
              <a:ext uri="{FF2B5EF4-FFF2-40B4-BE49-F238E27FC236}">
                <a16:creationId xmlns:a16="http://schemas.microsoft.com/office/drawing/2014/main" xmlns="" id="{6ABF2008-92FA-41AF-8110-F606E416A63F}"/>
              </a:ext>
            </a:extLst>
          </p:cNvPr>
          <p:cNvSpPr>
            <a:spLocks noGrp="1"/>
          </p:cNvSpPr>
          <p:nvPr>
            <p:ph type="dt" sz="half" idx="10"/>
          </p:nvPr>
        </p:nvSpPr>
        <p:spPr/>
        <p:txBody>
          <a:bodyPr/>
          <a:lstStyle>
            <a:lvl1pPr>
              <a:defRPr/>
            </a:lvl1pPr>
            <a:extLst/>
          </a:lstStyle>
          <a:p>
            <a:pPr>
              <a:defRPr/>
            </a:pPr>
            <a:fld id="{A2C75652-AB4F-4D30-B3C7-0B3BD5EF0DF1}" type="datetime1">
              <a:rPr lang="zh-CN" altLang="en-US"/>
              <a:pPr>
                <a:defRPr/>
              </a:pPr>
              <a:t>20/12/9</a:t>
            </a:fld>
            <a:endParaRPr lang="en-US" altLang="zh-CN"/>
          </a:p>
        </p:txBody>
      </p:sp>
      <p:sp>
        <p:nvSpPr>
          <p:cNvPr id="5" name="页脚占位符 2">
            <a:extLst>
              <a:ext uri="{FF2B5EF4-FFF2-40B4-BE49-F238E27FC236}">
                <a16:creationId xmlns:a16="http://schemas.microsoft.com/office/drawing/2014/main" xmlns="" id="{EB320DF6-42E7-4298-AC5C-162F36271FFF}"/>
              </a:ext>
            </a:extLst>
          </p:cNvPr>
          <p:cNvSpPr>
            <a:spLocks noGrp="1"/>
          </p:cNvSpPr>
          <p:nvPr>
            <p:ph type="ftr" sz="quarter" idx="11"/>
          </p:nvPr>
        </p:nvSpPr>
        <p:spPr/>
        <p:txBody>
          <a:bodyPr/>
          <a:lstStyle>
            <a:lvl1pPr>
              <a:defRPr/>
            </a:lvl1pPr>
            <a:extLst/>
          </a:lstStyle>
          <a:p>
            <a:pPr>
              <a:defRPr/>
            </a:pPr>
            <a:r>
              <a:rPr lang="en-US" altLang="zh-CN"/>
              <a:t>合同法</a:t>
            </a:r>
          </a:p>
        </p:txBody>
      </p:sp>
      <p:sp>
        <p:nvSpPr>
          <p:cNvPr id="6" name="灯片编号占位符 3">
            <a:extLst>
              <a:ext uri="{FF2B5EF4-FFF2-40B4-BE49-F238E27FC236}">
                <a16:creationId xmlns:a16="http://schemas.microsoft.com/office/drawing/2014/main" xmlns="" id="{2FF5BF29-0C2B-4E0B-A487-CB56532CCC97}"/>
              </a:ext>
            </a:extLst>
          </p:cNvPr>
          <p:cNvSpPr>
            <a:spLocks noGrp="1"/>
          </p:cNvSpPr>
          <p:nvPr>
            <p:ph type="sldNum" sz="quarter" idx="12"/>
          </p:nvPr>
        </p:nvSpPr>
        <p:spPr/>
        <p:txBody>
          <a:bodyPr/>
          <a:lstStyle>
            <a:lvl1pPr>
              <a:defRPr/>
            </a:lvl1pPr>
          </a:lstStyle>
          <a:p>
            <a:pPr>
              <a:defRPr/>
            </a:pPr>
            <a:fld id="{13D9A61E-032B-42A2-BFAC-C533CCAD7A46}" type="slidenum">
              <a:rPr lang="en-US" altLang="zh-CN"/>
              <a:pPr>
                <a:defRPr/>
              </a:pPr>
              <a:t>‹#›</a:t>
            </a:fld>
            <a:endParaRPr lang="en-US" altLang="zh-CN"/>
          </a:p>
        </p:txBody>
      </p:sp>
    </p:spTree>
    <p:extLst>
      <p:ext uri="{BB962C8B-B14F-4D97-AF65-F5344CB8AC3E}">
        <p14:creationId xmlns:p14="http://schemas.microsoft.com/office/powerpoint/2010/main" val="2412706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lang="zh-CN" altLang="en-US"/>
              <a:t>单击此处编辑母版标题样式</a:t>
            </a:r>
            <a:endParaRPr lang="en-US"/>
          </a:p>
        </p:txBody>
      </p:sp>
      <p:sp>
        <p:nvSpPr>
          <p:cNvPr id="3" name="文本占位符 2"/>
          <p:cNvSpPr>
            <a:spLocks noGrp="1"/>
          </p:cNvSpPr>
          <p:nvPr>
            <p:ph type="body" idx="2"/>
          </p:nvPr>
        </p:nvSpPr>
        <p:spPr>
          <a:xfrm>
            <a:off x="609600" y="1406964"/>
            <a:ext cx="5080000" cy="698500"/>
          </a:xfrm>
        </p:spPr>
        <p:txBody>
          <a:bodyPr/>
          <a:lstStyle>
            <a:lvl1pPr marL="45719"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zh-CN" altLang="en-US"/>
              <a:t>单击此处编辑母版文本样式</a:t>
            </a:r>
          </a:p>
        </p:txBody>
      </p:sp>
      <p:sp>
        <p:nvSpPr>
          <p:cNvPr id="4" name="内容占位符 3"/>
          <p:cNvSpPr>
            <a:spLocks noGrp="1"/>
          </p:cNvSpPr>
          <p:nvPr>
            <p:ph sz="half" idx="1"/>
          </p:nvPr>
        </p:nvSpPr>
        <p:spPr>
          <a:xfrm>
            <a:off x="609600" y="2133603"/>
            <a:ext cx="10871200" cy="3992563"/>
          </a:xfrm>
        </p:spPr>
        <p:txBody>
          <a:bodyPr/>
          <a:lstStyle>
            <a:lvl1pPr>
              <a:defRPr sz="3200"/>
            </a:lvl1pPr>
            <a:lvl2pPr>
              <a:defRPr sz="2800"/>
            </a:lvl2pPr>
            <a:lvl3pPr>
              <a:defRPr sz="2400"/>
            </a:lvl3pPr>
            <a:lvl4pPr>
              <a:defRPr sz="2000"/>
            </a:lvl4pPr>
            <a:lvl5pPr>
              <a:defRPr sz="2000"/>
            </a:lvl5pPr>
            <a:extLs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日期占位符 23">
            <a:extLst>
              <a:ext uri="{FF2B5EF4-FFF2-40B4-BE49-F238E27FC236}">
                <a16:creationId xmlns:a16="http://schemas.microsoft.com/office/drawing/2014/main" xmlns="" id="{EEA8F1B0-8148-4FDC-8DBF-FCF21F05E63A}"/>
              </a:ext>
            </a:extLst>
          </p:cNvPr>
          <p:cNvSpPr>
            <a:spLocks noGrp="1"/>
          </p:cNvSpPr>
          <p:nvPr>
            <p:ph type="dt" sz="half" idx="10"/>
          </p:nvPr>
        </p:nvSpPr>
        <p:spPr/>
        <p:txBody>
          <a:bodyPr/>
          <a:lstStyle>
            <a:lvl1pPr>
              <a:defRPr/>
            </a:lvl1pPr>
          </a:lstStyle>
          <a:p>
            <a:pPr>
              <a:defRPr/>
            </a:pPr>
            <a:fld id="{A1E0B854-A519-4721-8E58-939473437224}" type="datetime1">
              <a:rPr lang="zh-CN" altLang="en-US"/>
              <a:pPr>
                <a:defRPr/>
              </a:pPr>
              <a:t>20/12/9</a:t>
            </a:fld>
            <a:endParaRPr lang="en-US" altLang="zh-CN"/>
          </a:p>
        </p:txBody>
      </p:sp>
      <p:sp>
        <p:nvSpPr>
          <p:cNvPr id="6" name="页脚占位符 9">
            <a:extLst>
              <a:ext uri="{FF2B5EF4-FFF2-40B4-BE49-F238E27FC236}">
                <a16:creationId xmlns:a16="http://schemas.microsoft.com/office/drawing/2014/main" xmlns="" id="{301BD63B-6318-4DB0-81DF-4B6640522B22}"/>
              </a:ext>
            </a:extLst>
          </p:cNvPr>
          <p:cNvSpPr>
            <a:spLocks noGrp="1"/>
          </p:cNvSpPr>
          <p:nvPr>
            <p:ph type="ftr" sz="quarter" idx="11"/>
          </p:nvPr>
        </p:nvSpPr>
        <p:spPr/>
        <p:txBody>
          <a:bodyPr/>
          <a:lstStyle>
            <a:lvl1pPr>
              <a:defRPr/>
            </a:lvl1pPr>
          </a:lstStyle>
          <a:p>
            <a:pPr>
              <a:defRPr/>
            </a:pPr>
            <a:r>
              <a:rPr lang="en-US" altLang="zh-CN"/>
              <a:t>合同法</a:t>
            </a:r>
          </a:p>
        </p:txBody>
      </p:sp>
      <p:sp>
        <p:nvSpPr>
          <p:cNvPr id="7" name="灯片编号占位符 21">
            <a:extLst>
              <a:ext uri="{FF2B5EF4-FFF2-40B4-BE49-F238E27FC236}">
                <a16:creationId xmlns:a16="http://schemas.microsoft.com/office/drawing/2014/main" xmlns="" id="{33710FDE-0757-46AD-A58E-5DB807751507}"/>
              </a:ext>
            </a:extLst>
          </p:cNvPr>
          <p:cNvSpPr>
            <a:spLocks noGrp="1"/>
          </p:cNvSpPr>
          <p:nvPr>
            <p:ph type="sldNum" sz="quarter" idx="12"/>
          </p:nvPr>
        </p:nvSpPr>
        <p:spPr/>
        <p:txBody>
          <a:bodyPr/>
          <a:lstStyle>
            <a:lvl1pPr>
              <a:defRPr/>
            </a:lvl1pPr>
          </a:lstStyle>
          <a:p>
            <a:pPr>
              <a:defRPr/>
            </a:pPr>
            <a:fld id="{24F9ACC4-B0E0-4119-989C-0A732F7FB376}" type="slidenum">
              <a:rPr lang="en-US" altLang="zh-CN"/>
              <a:pPr>
                <a:defRPr/>
              </a:pPr>
              <a:t>‹#›</a:t>
            </a:fld>
            <a:endParaRPr lang="en-US" altLang="zh-CN"/>
          </a:p>
        </p:txBody>
      </p:sp>
    </p:spTree>
    <p:extLst>
      <p:ext uri="{BB962C8B-B14F-4D97-AF65-F5344CB8AC3E}">
        <p14:creationId xmlns:p14="http://schemas.microsoft.com/office/powerpoint/2010/main" val="2068695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xmlns="" id="{8F52C2CC-297E-4304-B4FB-C5208A2CCDC7}"/>
              </a:ext>
            </a:extLst>
          </p:cNvPr>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p>
            <a:pPr indent="-283457" eaLnBrk="1" hangingPunct="1">
              <a:lnSpc>
                <a:spcPts val="3000"/>
              </a:lnSpc>
              <a:spcBef>
                <a:spcPts val="600"/>
              </a:spcBef>
              <a:buClr>
                <a:schemeClr val="accent1"/>
              </a:buClr>
              <a:buSzPct val="80000"/>
              <a:buFont typeface="Wingdings 2"/>
              <a:buNone/>
              <a:defRPr/>
            </a:pPr>
            <a:endParaRPr lang="en-US" sz="3200">
              <a:solidFill>
                <a:schemeClr val="tx1"/>
              </a:solidFill>
              <a:effectLst>
                <a:outerShdw blurRad="38100" dist="38100" dir="2700000" algn="tl">
                  <a:srgbClr val="000000">
                    <a:alpha val="43137"/>
                  </a:srgbClr>
                </a:outerShdw>
              </a:effectLst>
              <a:latin typeface="+mn-lt"/>
              <a:ea typeface="+mn-ea"/>
            </a:endParaRPr>
          </a:p>
        </p:txBody>
      </p:sp>
      <p:sp>
        <p:nvSpPr>
          <p:cNvPr id="6" name="流程图: 过程 5">
            <a:extLst>
              <a:ext uri="{FF2B5EF4-FFF2-40B4-BE49-F238E27FC236}">
                <a16:creationId xmlns:a16="http://schemas.microsoft.com/office/drawing/2014/main" xmlns="" id="{EA22F953-F327-47FE-8A6D-9E2E50CB9893}"/>
              </a:ext>
            </a:extLst>
          </p:cNvPr>
          <p:cNvSpPr/>
          <p:nvPr/>
        </p:nvSpPr>
        <p:spPr>
          <a:xfrm rot="19468671">
            <a:off x="528639" y="954092"/>
            <a:ext cx="9144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a:effectLst>
                <a:outerShdw blurRad="38100" dist="38100" dir="2700000" algn="tl">
                  <a:srgbClr val="000000">
                    <a:alpha val="43137"/>
                  </a:srgbClr>
                </a:outerShdw>
              </a:effectLst>
            </a:endParaRPr>
          </a:p>
        </p:txBody>
      </p:sp>
      <p:sp>
        <p:nvSpPr>
          <p:cNvPr id="7" name="流程图: 过程 6">
            <a:extLst>
              <a:ext uri="{FF2B5EF4-FFF2-40B4-BE49-F238E27FC236}">
                <a16:creationId xmlns:a16="http://schemas.microsoft.com/office/drawing/2014/main" xmlns="" id="{65AB0E67-D296-48D7-9F4C-A560420D8C1E}"/>
              </a:ext>
            </a:extLst>
          </p:cNvPr>
          <p:cNvSpPr/>
          <p:nvPr/>
        </p:nvSpPr>
        <p:spPr>
          <a:xfrm rot="2103354" flipH="1">
            <a:off x="6672265" y="936625"/>
            <a:ext cx="865187"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dirty="0">
              <a:effectLst>
                <a:outerShdw blurRad="38100" dist="38100" dir="2700000" algn="tl">
                  <a:srgbClr val="000000">
                    <a:alpha val="43137"/>
                  </a:srgbClr>
                </a:outerShdw>
              </a:effectLst>
            </a:endParaRPr>
          </a:p>
        </p:txBody>
      </p:sp>
      <p:sp>
        <p:nvSpPr>
          <p:cNvPr id="2" name="标题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lang="zh-CN" altLang="en-US"/>
              <a:t>单击此处编辑母版标题样式</a:t>
            </a:r>
            <a:endParaRPr lang="en-US"/>
          </a:p>
        </p:txBody>
      </p:sp>
      <p:sp>
        <p:nvSpPr>
          <p:cNvPr id="3" name="图片占位符 2"/>
          <p:cNvSpPr>
            <a:spLocks noGrp="1"/>
          </p:cNvSpPr>
          <p:nvPr>
            <p:ph type="pic" idx="1"/>
          </p:nvPr>
        </p:nvSpPr>
        <p:spPr>
          <a:xfrm>
            <a:off x="1117600" y="1143008"/>
            <a:ext cx="58928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zh-CN" altLang="en-US" noProof="0"/>
              <a:t>单击图标添加图片</a:t>
            </a:r>
            <a:endParaRPr lang="en-US" noProof="0" dirty="0"/>
          </a:p>
        </p:txBody>
      </p:sp>
      <p:sp>
        <p:nvSpPr>
          <p:cNvPr id="4" name="文本占位符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zh-CN" altLang="en-US"/>
              <a:t>单击此处编辑母版文本样式</a:t>
            </a:r>
          </a:p>
        </p:txBody>
      </p:sp>
      <p:sp>
        <p:nvSpPr>
          <p:cNvPr id="8" name="日期占位符 4">
            <a:extLst>
              <a:ext uri="{FF2B5EF4-FFF2-40B4-BE49-F238E27FC236}">
                <a16:creationId xmlns:a16="http://schemas.microsoft.com/office/drawing/2014/main" xmlns="" id="{33DEFF85-1167-4F30-BE03-E5CE9E3D6221}"/>
              </a:ext>
            </a:extLst>
          </p:cNvPr>
          <p:cNvSpPr>
            <a:spLocks noGrp="1"/>
          </p:cNvSpPr>
          <p:nvPr>
            <p:ph type="dt" sz="half" idx="10"/>
          </p:nvPr>
        </p:nvSpPr>
        <p:spPr/>
        <p:txBody>
          <a:bodyPr/>
          <a:lstStyle>
            <a:lvl1pPr>
              <a:defRPr/>
            </a:lvl1pPr>
            <a:extLst/>
          </a:lstStyle>
          <a:p>
            <a:pPr>
              <a:defRPr/>
            </a:pPr>
            <a:fld id="{B9A8886B-1ADB-43D8-9E3E-BC9A57E1F011}" type="datetime1">
              <a:rPr lang="zh-CN" altLang="en-US"/>
              <a:pPr>
                <a:defRPr/>
              </a:pPr>
              <a:t>20/12/9</a:t>
            </a:fld>
            <a:endParaRPr lang="en-US" altLang="zh-CN"/>
          </a:p>
        </p:txBody>
      </p:sp>
      <p:sp>
        <p:nvSpPr>
          <p:cNvPr id="9" name="页脚占位符 5">
            <a:extLst>
              <a:ext uri="{FF2B5EF4-FFF2-40B4-BE49-F238E27FC236}">
                <a16:creationId xmlns:a16="http://schemas.microsoft.com/office/drawing/2014/main" xmlns="" id="{BD945BB2-0F4A-4EA9-8E79-30E981BB6A95}"/>
              </a:ext>
            </a:extLst>
          </p:cNvPr>
          <p:cNvSpPr>
            <a:spLocks noGrp="1"/>
          </p:cNvSpPr>
          <p:nvPr>
            <p:ph type="ftr" sz="quarter" idx="11"/>
          </p:nvPr>
        </p:nvSpPr>
        <p:spPr/>
        <p:txBody>
          <a:bodyPr/>
          <a:lstStyle>
            <a:lvl1pPr>
              <a:defRPr/>
            </a:lvl1pPr>
            <a:extLst/>
          </a:lstStyle>
          <a:p>
            <a:pPr>
              <a:defRPr/>
            </a:pPr>
            <a:r>
              <a:rPr lang="en-US" altLang="zh-CN"/>
              <a:t>合同法</a:t>
            </a:r>
          </a:p>
        </p:txBody>
      </p:sp>
      <p:sp>
        <p:nvSpPr>
          <p:cNvPr id="10" name="灯片编号占位符 6">
            <a:extLst>
              <a:ext uri="{FF2B5EF4-FFF2-40B4-BE49-F238E27FC236}">
                <a16:creationId xmlns:a16="http://schemas.microsoft.com/office/drawing/2014/main" xmlns="" id="{D905645D-917C-4B1D-BAD2-A944A304AD6D}"/>
              </a:ext>
            </a:extLst>
          </p:cNvPr>
          <p:cNvSpPr>
            <a:spLocks noGrp="1"/>
          </p:cNvSpPr>
          <p:nvPr>
            <p:ph type="sldNum" sz="quarter" idx="12"/>
          </p:nvPr>
        </p:nvSpPr>
        <p:spPr/>
        <p:txBody>
          <a:bodyPr/>
          <a:lstStyle>
            <a:lvl1pPr>
              <a:defRPr/>
            </a:lvl1pPr>
          </a:lstStyle>
          <a:p>
            <a:pPr>
              <a:defRPr/>
            </a:pPr>
            <a:fld id="{2B1F07A9-50EF-4A11-9EC4-A4C0299F5586}" type="slidenum">
              <a:rPr lang="en-US" altLang="zh-CN"/>
              <a:pPr>
                <a:defRPr/>
              </a:pPr>
              <a:t>‹#›</a:t>
            </a:fld>
            <a:endParaRPr lang="en-US" altLang="zh-CN"/>
          </a:p>
        </p:txBody>
      </p:sp>
    </p:spTree>
    <p:extLst>
      <p:ext uri="{BB962C8B-B14F-4D97-AF65-F5344CB8AC3E}">
        <p14:creationId xmlns:p14="http://schemas.microsoft.com/office/powerpoint/2010/main" val="190427342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饼形 6">
            <a:extLst>
              <a:ext uri="{FF2B5EF4-FFF2-40B4-BE49-F238E27FC236}">
                <a16:creationId xmlns:a16="http://schemas.microsoft.com/office/drawing/2014/main" xmlns="" id="{5E7A9471-798E-4AB4-96D2-6BCFA2261BE9}"/>
              </a:ext>
            </a:extLst>
          </p:cNvPr>
          <p:cNvSpPr/>
          <p:nvPr/>
        </p:nvSpPr>
        <p:spPr>
          <a:xfrm>
            <a:off x="-1087437" y="-815975"/>
            <a:ext cx="2184401"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dirty="0">
              <a:effectLst>
                <a:outerShdw blurRad="38100" dist="38100" dir="2700000" algn="tl">
                  <a:srgbClr val="000000">
                    <a:alpha val="43137"/>
                  </a:srgbClr>
                </a:outerShdw>
              </a:effectLst>
            </a:endParaRPr>
          </a:p>
        </p:txBody>
      </p:sp>
      <p:sp>
        <p:nvSpPr>
          <p:cNvPr id="8" name="椭圆 7">
            <a:extLst>
              <a:ext uri="{FF2B5EF4-FFF2-40B4-BE49-F238E27FC236}">
                <a16:creationId xmlns:a16="http://schemas.microsoft.com/office/drawing/2014/main" xmlns="" id="{8F366CE5-C02A-47E0-B59C-1B193B8CA3A1}"/>
              </a:ext>
            </a:extLst>
          </p:cNvPr>
          <p:cNvSpPr/>
          <p:nvPr/>
        </p:nvSpPr>
        <p:spPr>
          <a:xfrm>
            <a:off x="223839" y="20641"/>
            <a:ext cx="2271712"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dirty="0">
              <a:effectLst>
                <a:outerShdw blurRad="38100" dist="38100" dir="2700000" algn="tl">
                  <a:srgbClr val="000000">
                    <a:alpha val="43137"/>
                  </a:srgbClr>
                </a:outerShdw>
              </a:effectLst>
            </a:endParaRPr>
          </a:p>
        </p:txBody>
      </p:sp>
      <p:sp>
        <p:nvSpPr>
          <p:cNvPr id="11" name="同心圆 10">
            <a:extLst>
              <a:ext uri="{FF2B5EF4-FFF2-40B4-BE49-F238E27FC236}">
                <a16:creationId xmlns:a16="http://schemas.microsoft.com/office/drawing/2014/main" xmlns="" id="{2158F102-75D6-4177-A97E-3B33C59AD35D}"/>
              </a:ext>
            </a:extLst>
          </p:cNvPr>
          <p:cNvSpPr/>
          <p:nvPr/>
        </p:nvSpPr>
        <p:spPr>
          <a:xfrm rot="2315675">
            <a:off x="243843"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dirty="0">
              <a:effectLst>
                <a:outerShdw blurRad="38100" dist="38100" dir="2700000" algn="tl">
                  <a:srgbClr val="000000">
                    <a:alpha val="43137"/>
                  </a:srgbClr>
                </a:outerShdw>
              </a:effectLst>
            </a:endParaRPr>
          </a:p>
        </p:txBody>
      </p:sp>
      <p:sp>
        <p:nvSpPr>
          <p:cNvPr id="12" name="矩形 11">
            <a:extLst>
              <a:ext uri="{FF2B5EF4-FFF2-40B4-BE49-F238E27FC236}">
                <a16:creationId xmlns:a16="http://schemas.microsoft.com/office/drawing/2014/main" xmlns="" id="{7E6F5753-BAA1-47D9-BA23-20A3D564CA0E}"/>
              </a:ext>
            </a:extLst>
          </p:cNvPr>
          <p:cNvSpPr/>
          <p:nvPr/>
        </p:nvSpPr>
        <p:spPr>
          <a:xfrm>
            <a:off x="1350964" y="0"/>
            <a:ext cx="1084103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dirty="0">
              <a:effectLst>
                <a:outerShdw blurRad="38100" dist="38100" dir="2700000" algn="tl">
                  <a:srgbClr val="000000">
                    <a:alpha val="43137"/>
                  </a:srgbClr>
                </a:outerShdw>
              </a:effectLst>
            </a:endParaRPr>
          </a:p>
        </p:txBody>
      </p:sp>
      <p:sp>
        <p:nvSpPr>
          <p:cNvPr id="5" name="标题占位符 4">
            <a:extLst>
              <a:ext uri="{FF2B5EF4-FFF2-40B4-BE49-F238E27FC236}">
                <a16:creationId xmlns:a16="http://schemas.microsoft.com/office/drawing/2014/main" xmlns="" id="{4CB37EFC-6E9B-432E-A771-03C82EB447F3}"/>
              </a:ext>
            </a:extLst>
          </p:cNvPr>
          <p:cNvSpPr>
            <a:spLocks noGrp="1"/>
          </p:cNvSpPr>
          <p:nvPr>
            <p:ph type="title"/>
          </p:nvPr>
        </p:nvSpPr>
        <p:spPr>
          <a:xfrm>
            <a:off x="1912939" y="274638"/>
            <a:ext cx="9999663" cy="1143000"/>
          </a:xfrm>
          <a:prstGeom prst="rect">
            <a:avLst/>
          </a:prstGeom>
        </p:spPr>
        <p:txBody>
          <a:bodyPr anchor="ctr">
            <a:normAutofit/>
          </a:bodyPr>
          <a:lstStyle/>
          <a:p>
            <a:r>
              <a:rPr lang="zh-CN" altLang="en-US" dirty="0"/>
              <a:t>单击此处编辑母版标题样式</a:t>
            </a:r>
            <a:endParaRPr lang="en-US" dirty="0"/>
          </a:p>
        </p:txBody>
      </p:sp>
      <p:sp>
        <p:nvSpPr>
          <p:cNvPr id="1033" name="文本占位符 8">
            <a:extLst>
              <a:ext uri="{FF2B5EF4-FFF2-40B4-BE49-F238E27FC236}">
                <a16:creationId xmlns:a16="http://schemas.microsoft.com/office/drawing/2014/main" xmlns="" id="{742F931E-7A93-48B3-944F-4291868E813A}"/>
              </a:ext>
            </a:extLst>
          </p:cNvPr>
          <p:cNvSpPr>
            <a:spLocks noGrp="1"/>
          </p:cNvSpPr>
          <p:nvPr>
            <p:ph type="body" idx="1"/>
          </p:nvPr>
        </p:nvSpPr>
        <p:spPr bwMode="auto">
          <a:xfrm>
            <a:off x="1912939" y="1447800"/>
            <a:ext cx="9999663"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ltLang="zh-CN"/>
          </a:p>
        </p:txBody>
      </p:sp>
      <p:sp>
        <p:nvSpPr>
          <p:cNvPr id="24" name="日期占位符 23">
            <a:extLst>
              <a:ext uri="{FF2B5EF4-FFF2-40B4-BE49-F238E27FC236}">
                <a16:creationId xmlns:a16="http://schemas.microsoft.com/office/drawing/2014/main" xmlns="" id="{4B20E52B-D561-4B44-90C7-9F217AFDB631}"/>
              </a:ext>
            </a:extLst>
          </p:cNvPr>
          <p:cNvSpPr>
            <a:spLocks noGrp="1"/>
          </p:cNvSpPr>
          <p:nvPr>
            <p:ph type="dt" sz="half" idx="2"/>
          </p:nvPr>
        </p:nvSpPr>
        <p:spPr>
          <a:xfrm>
            <a:off x="4775200" y="6305550"/>
            <a:ext cx="2844800" cy="476250"/>
          </a:xfrm>
          <a:prstGeom prst="rect">
            <a:avLst/>
          </a:prstGeom>
        </p:spPr>
        <p:txBody>
          <a:bodyPr anchor="b"/>
          <a:lstStyle>
            <a:lvl1pPr algn="r" eaLnBrk="1" latinLnBrk="0" hangingPunct="1">
              <a:lnSpc>
                <a:spcPct val="90000"/>
              </a:lnSpc>
              <a:spcBef>
                <a:spcPct val="20000"/>
              </a:spcBef>
              <a:buClr>
                <a:schemeClr val="hlink"/>
              </a:buClr>
              <a:buSzPct val="60000"/>
              <a:buFont typeface="Wingdings" pitchFamily="2" charset="2"/>
              <a:buChar char="n"/>
              <a:defRPr kumimoji="0" sz="1200">
                <a:solidFill>
                  <a:schemeClr val="bg2">
                    <a:shade val="50000"/>
                    <a:satMod val="200000"/>
                  </a:schemeClr>
                </a:solidFill>
                <a:effectLst>
                  <a:outerShdw blurRad="38100" dist="38100" dir="2700000" algn="tl">
                    <a:srgbClr val="000000">
                      <a:alpha val="43137"/>
                    </a:srgbClr>
                  </a:outerShdw>
                </a:effectLst>
                <a:ea typeface="楷体_GB2312" pitchFamily="49" charset="-122"/>
              </a:defRPr>
            </a:lvl1pPr>
            <a:extLst/>
          </a:lstStyle>
          <a:p>
            <a:pPr>
              <a:defRPr/>
            </a:pPr>
            <a:fld id="{12B00A66-A521-4739-8A11-A6B31D1F6562}" type="datetime1">
              <a:rPr lang="zh-CN" altLang="en-US"/>
              <a:pPr>
                <a:defRPr/>
              </a:pPr>
              <a:t>20/12/9</a:t>
            </a:fld>
            <a:endParaRPr lang="en-US" altLang="zh-CN" dirty="0"/>
          </a:p>
        </p:txBody>
      </p:sp>
      <p:sp>
        <p:nvSpPr>
          <p:cNvPr id="10" name="页脚占位符 9">
            <a:extLst>
              <a:ext uri="{FF2B5EF4-FFF2-40B4-BE49-F238E27FC236}">
                <a16:creationId xmlns:a16="http://schemas.microsoft.com/office/drawing/2014/main" xmlns="" id="{838E3BFE-2074-442E-B547-CC8BBF060629}"/>
              </a:ext>
            </a:extLst>
          </p:cNvPr>
          <p:cNvSpPr>
            <a:spLocks noGrp="1"/>
          </p:cNvSpPr>
          <p:nvPr>
            <p:ph type="ftr" sz="quarter" idx="3"/>
          </p:nvPr>
        </p:nvSpPr>
        <p:spPr>
          <a:xfrm>
            <a:off x="7620000" y="6305550"/>
            <a:ext cx="3860800" cy="476250"/>
          </a:xfrm>
          <a:prstGeom prst="rect">
            <a:avLst/>
          </a:prstGeom>
        </p:spPr>
        <p:txBody>
          <a:bodyPr anchor="b"/>
          <a:lstStyle>
            <a:lvl1pPr eaLnBrk="1" latinLnBrk="0" hangingPunct="1">
              <a:lnSpc>
                <a:spcPct val="90000"/>
              </a:lnSpc>
              <a:spcBef>
                <a:spcPct val="20000"/>
              </a:spcBef>
              <a:buClr>
                <a:schemeClr val="hlink"/>
              </a:buClr>
              <a:buSzPct val="60000"/>
              <a:buFont typeface="Wingdings" pitchFamily="2" charset="2"/>
              <a:buChar char="n"/>
              <a:defRPr kumimoji="0" sz="1200">
                <a:solidFill>
                  <a:schemeClr val="bg2">
                    <a:shade val="50000"/>
                    <a:satMod val="200000"/>
                  </a:schemeClr>
                </a:solidFill>
                <a:effectLst/>
                <a:ea typeface="楷体_GB2312" pitchFamily="49" charset="-122"/>
              </a:defRPr>
            </a:lvl1pPr>
            <a:extLst/>
          </a:lstStyle>
          <a:p>
            <a:pPr>
              <a:defRPr/>
            </a:pPr>
            <a:r>
              <a:rPr lang="en-US" altLang="zh-CN" dirty="0" err="1"/>
              <a:t>合同法</a:t>
            </a:r>
            <a:endParaRPr lang="en-US" altLang="zh-CN" dirty="0"/>
          </a:p>
        </p:txBody>
      </p:sp>
      <p:sp>
        <p:nvSpPr>
          <p:cNvPr id="22" name="灯片编号占位符 21">
            <a:extLst>
              <a:ext uri="{FF2B5EF4-FFF2-40B4-BE49-F238E27FC236}">
                <a16:creationId xmlns:a16="http://schemas.microsoft.com/office/drawing/2014/main" xmlns="" id="{3BD99340-2B31-4702-8E53-5E3828EFE50B}"/>
              </a:ext>
            </a:extLst>
          </p:cNvPr>
          <p:cNvSpPr>
            <a:spLocks noGrp="1"/>
          </p:cNvSpPr>
          <p:nvPr>
            <p:ph type="sldNum" sz="quarter" idx="4"/>
          </p:nvPr>
        </p:nvSpPr>
        <p:spPr>
          <a:xfrm>
            <a:off x="11485563" y="6305550"/>
            <a:ext cx="609600" cy="476250"/>
          </a:xfrm>
          <a:prstGeom prst="rect">
            <a:avLst/>
          </a:prstGeom>
        </p:spPr>
        <p:txBody>
          <a:bodyPr vert="horz" wrap="square" lIns="91440" tIns="45720" rIns="91440" bIns="45720" numCol="1" anchor="b" anchorCtr="0" compatLnSpc="1">
            <a:prstTxWarp prst="textNoShape">
              <a:avLst/>
            </a:prstTxWarp>
          </a:bodyPr>
          <a:lstStyle>
            <a:lvl1pPr algn="ctr" eaLnBrk="1" hangingPunct="1">
              <a:lnSpc>
                <a:spcPct val="90000"/>
              </a:lnSpc>
              <a:spcBef>
                <a:spcPct val="20000"/>
              </a:spcBef>
              <a:buClr>
                <a:schemeClr val="hlink"/>
              </a:buClr>
              <a:buSzPct val="60000"/>
              <a:buFont typeface="Wingdings" panose="05000000000000000000" pitchFamily="2" charset="2"/>
              <a:buChar char="n"/>
              <a:defRPr sz="1200">
                <a:solidFill>
                  <a:srgbClr val="B6B6B6"/>
                </a:solidFill>
                <a:ea typeface="楷体_GB2312" pitchFamily="49" charset="-122"/>
              </a:defRPr>
            </a:lvl1pPr>
          </a:lstStyle>
          <a:p>
            <a:pPr>
              <a:defRPr/>
            </a:pPr>
            <a:fld id="{B8E3F555-EC9A-4133-8750-811CE6EE58EF}" type="slidenum">
              <a:rPr lang="en-US" altLang="zh-CN"/>
              <a:pPr>
                <a:defRPr/>
              </a:pPr>
              <a:t>‹#›</a:t>
            </a:fld>
            <a:endParaRPr lang="en-US" altLang="zh-CN"/>
          </a:p>
        </p:txBody>
      </p:sp>
      <p:sp>
        <p:nvSpPr>
          <p:cNvPr id="15" name="矩形 14">
            <a:extLst>
              <a:ext uri="{FF2B5EF4-FFF2-40B4-BE49-F238E27FC236}">
                <a16:creationId xmlns:a16="http://schemas.microsoft.com/office/drawing/2014/main" xmlns="" id="{A0246D93-A914-4C66-955C-4070BB574053}"/>
              </a:ext>
            </a:extLst>
          </p:cNvPr>
          <p:cNvSpPr/>
          <p:nvPr/>
        </p:nvSpPr>
        <p:spPr bwMode="invGray">
          <a:xfrm>
            <a:off x="1352551" y="0"/>
            <a:ext cx="96839"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lnSpc>
                <a:spcPct val="90000"/>
              </a:lnSpc>
              <a:spcBef>
                <a:spcPct val="20000"/>
              </a:spcBef>
              <a:buClr>
                <a:schemeClr val="hlink"/>
              </a:buClr>
              <a:buSzPct val="60000"/>
              <a:buFont typeface="Wingdings" pitchFamily="2" charset="2"/>
              <a:buChar char="n"/>
              <a:defRPr/>
            </a:pPr>
            <a:endParaRPr lang="en-US" sz="2800">
              <a:effectLst>
                <a:outerShdw blurRad="38100" dist="38100" dir="2700000" algn="tl">
                  <a:srgbClr val="000000">
                    <a:alpha val="43137"/>
                  </a:srgbClr>
                </a:outerShdw>
              </a:effectLst>
            </a:endParaRPr>
          </a:p>
        </p:txBody>
      </p:sp>
      <p:pic>
        <p:nvPicPr>
          <p:cNvPr id="1038" name="图片 5">
            <a:extLst>
              <a:ext uri="{FF2B5EF4-FFF2-40B4-BE49-F238E27FC236}">
                <a16:creationId xmlns:a16="http://schemas.microsoft.com/office/drawing/2014/main" xmlns="" id="{D54D0A6B-69EE-40A8-AD96-35C3FBC1F162}"/>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79" r:id="rId1"/>
    <p:sldLayoutId id="2147484280" r:id="rId2"/>
    <p:sldLayoutId id="2147484281" r:id="rId3"/>
    <p:sldLayoutId id="2147484282" r:id="rId4"/>
    <p:sldLayoutId id="2147484283" r:id="rId5"/>
    <p:sldLayoutId id="2147484284" r:id="rId6"/>
    <p:sldLayoutId id="2147484288" r:id="rId7"/>
    <p:sldLayoutId id="2147484285" r:id="rId8"/>
    <p:sldLayoutId id="2147484289" r:id="rId9"/>
    <p:sldLayoutId id="2147484286" r:id="rId10"/>
    <p:sldLayoutId id="2147484287" r:id="rId11"/>
  </p:sldLayoutIdLst>
  <p:hf hdr="0"/>
  <p:txStyles>
    <p:titleStyle>
      <a:lvl1pPr algn="l" rtl="0" eaLnBrk="0" fontAlgn="base" hangingPunct="0">
        <a:spcBef>
          <a:spcPct val="0"/>
        </a:spcBef>
        <a:spcAft>
          <a:spcPct val="0"/>
        </a:spcAft>
        <a:defRPr sz="4300" kern="1200">
          <a:solidFill>
            <a:srgbClr val="000000"/>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000000"/>
          </a:solidFill>
          <a:latin typeface="Calibri" pitchFamily="34" charset="0"/>
          <a:ea typeface="宋体" pitchFamily="2" charset="-122"/>
        </a:defRPr>
      </a:lvl2pPr>
      <a:lvl3pPr algn="l" rtl="0" eaLnBrk="0" fontAlgn="base" hangingPunct="0">
        <a:spcBef>
          <a:spcPct val="0"/>
        </a:spcBef>
        <a:spcAft>
          <a:spcPct val="0"/>
        </a:spcAft>
        <a:defRPr sz="4300">
          <a:solidFill>
            <a:srgbClr val="000000"/>
          </a:solidFill>
          <a:latin typeface="Calibri" pitchFamily="34" charset="0"/>
          <a:ea typeface="宋体" pitchFamily="2" charset="-122"/>
        </a:defRPr>
      </a:lvl3pPr>
      <a:lvl4pPr algn="l" rtl="0" eaLnBrk="0" fontAlgn="base" hangingPunct="0">
        <a:spcBef>
          <a:spcPct val="0"/>
        </a:spcBef>
        <a:spcAft>
          <a:spcPct val="0"/>
        </a:spcAft>
        <a:defRPr sz="4300">
          <a:solidFill>
            <a:srgbClr val="000000"/>
          </a:solidFill>
          <a:latin typeface="Calibri" pitchFamily="34" charset="0"/>
          <a:ea typeface="宋体" pitchFamily="2" charset="-122"/>
        </a:defRPr>
      </a:lvl4pPr>
      <a:lvl5pPr algn="l" rtl="0" eaLnBrk="0" fontAlgn="base" hangingPunct="0">
        <a:spcBef>
          <a:spcPct val="0"/>
        </a:spcBef>
        <a:spcAft>
          <a:spcPct val="0"/>
        </a:spcAft>
        <a:defRPr sz="4300">
          <a:solidFill>
            <a:srgbClr val="000000"/>
          </a:solidFill>
          <a:latin typeface="Calibri" pitchFamily="34" charset="0"/>
          <a:ea typeface="宋体" pitchFamily="2" charset="-122"/>
        </a:defRPr>
      </a:lvl5pPr>
      <a:lvl6pPr marL="457189" algn="l" rtl="0" fontAlgn="base">
        <a:spcBef>
          <a:spcPct val="0"/>
        </a:spcBef>
        <a:spcAft>
          <a:spcPct val="0"/>
        </a:spcAft>
        <a:defRPr sz="4300">
          <a:solidFill>
            <a:srgbClr val="000000"/>
          </a:solidFill>
          <a:latin typeface="Calibri" pitchFamily="34" charset="0"/>
          <a:ea typeface="宋体" pitchFamily="2" charset="-122"/>
        </a:defRPr>
      </a:lvl6pPr>
      <a:lvl7pPr marL="914377" algn="l" rtl="0" fontAlgn="base">
        <a:spcBef>
          <a:spcPct val="0"/>
        </a:spcBef>
        <a:spcAft>
          <a:spcPct val="0"/>
        </a:spcAft>
        <a:defRPr sz="4300">
          <a:solidFill>
            <a:srgbClr val="000000"/>
          </a:solidFill>
          <a:latin typeface="Calibri" pitchFamily="34" charset="0"/>
          <a:ea typeface="宋体" pitchFamily="2" charset="-122"/>
        </a:defRPr>
      </a:lvl7pPr>
      <a:lvl8pPr marL="1371566" algn="l" rtl="0" fontAlgn="base">
        <a:spcBef>
          <a:spcPct val="0"/>
        </a:spcBef>
        <a:spcAft>
          <a:spcPct val="0"/>
        </a:spcAft>
        <a:defRPr sz="4300">
          <a:solidFill>
            <a:srgbClr val="000000"/>
          </a:solidFill>
          <a:latin typeface="Calibri" pitchFamily="34" charset="0"/>
          <a:ea typeface="宋体" pitchFamily="2" charset="-122"/>
        </a:defRPr>
      </a:lvl8pPr>
      <a:lvl9pPr marL="1828754" algn="l" rtl="0" fontAlgn="base">
        <a:spcBef>
          <a:spcPct val="0"/>
        </a:spcBef>
        <a:spcAft>
          <a:spcPct val="0"/>
        </a:spcAft>
        <a:defRPr sz="4300">
          <a:solidFill>
            <a:srgbClr val="000000"/>
          </a:solidFill>
          <a:latin typeface="Calibri" pitchFamily="34" charset="0"/>
          <a:ea typeface="宋体" pitchFamily="2" charset="-122"/>
        </a:defRPr>
      </a:lvl9pPr>
      <a:extLst/>
    </p:titleStyle>
    <p:bodyStyle>
      <a:lvl1pPr marL="365116" indent="-282568"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639747" indent="-236533" algn="l" rtl="0" eaLnBrk="0" fontAlgn="base" hangingPunct="0">
        <a:spcBef>
          <a:spcPts val="551"/>
        </a:spcBef>
        <a:spcAft>
          <a:spcPct val="0"/>
        </a:spcAft>
        <a:buClr>
          <a:schemeClr val="accent1"/>
        </a:buClr>
        <a:buFont typeface="Verdana" panose="020B0604030504040204" pitchFamily="34" charset="0"/>
        <a:buChar char="◦"/>
        <a:defRPr sz="2800" kern="1200">
          <a:solidFill>
            <a:schemeClr val="tx1"/>
          </a:solidFill>
          <a:latin typeface="+mn-lt"/>
          <a:ea typeface="+mn-ea"/>
          <a:cs typeface="+mn-cs"/>
        </a:defRPr>
      </a:lvl2pPr>
      <a:lvl3pPr marL="885803" indent="-228594"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n-ea"/>
          <a:cs typeface="+mn-cs"/>
        </a:defRPr>
      </a:lvl3pPr>
      <a:lvl4pPr marL="1096935" indent="-173034" algn="l" rtl="0" eaLnBrk="0" fontAlgn="base" hangingPunct="0">
        <a:spcBef>
          <a:spcPct val="20000"/>
        </a:spcBef>
        <a:spcAft>
          <a:spcPct val="0"/>
        </a:spcAft>
        <a:buClr>
          <a:srgbClr val="969696"/>
        </a:buClr>
        <a:buFont typeface="Wingdings 2" panose="05020102010507070707" pitchFamily="18" charset="2"/>
        <a:buChar char=""/>
        <a:defRPr sz="2000" kern="1200">
          <a:solidFill>
            <a:schemeClr val="tx1"/>
          </a:solidFill>
          <a:latin typeface="+mn-lt"/>
          <a:ea typeface="+mn-ea"/>
          <a:cs typeface="+mn-cs"/>
        </a:defRPr>
      </a:lvl4pPr>
      <a:lvl5pPr marL="1296956" indent="-182558" algn="l" rtl="0" eaLnBrk="0" fontAlgn="base" hangingPunct="0">
        <a:spcBef>
          <a:spcPct val="20000"/>
        </a:spcBef>
        <a:spcAft>
          <a:spcPct val="0"/>
        </a:spcAft>
        <a:buClr>
          <a:srgbClr val="808080"/>
        </a:buClr>
        <a:buFont typeface="Wingdings 2" panose="05020102010507070707" pitchFamily="18" charset="2"/>
        <a:buChar char=""/>
        <a:defRPr sz="2000" kern="1200">
          <a:solidFill>
            <a:schemeClr val="tx1"/>
          </a:solidFill>
          <a:latin typeface="+mn-lt"/>
          <a:ea typeface="+mn-ea"/>
          <a:cs typeface="+mn-cs"/>
        </a:defRPr>
      </a:lvl5pPr>
      <a:lvl6pPr marL="1508722" indent="-182875"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29" indent="-182875"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192" indent="-182875"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499" indent="-182875"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189" algn="l" rtl="0" eaLnBrk="1" latinLnBrk="0" hangingPunct="1">
        <a:defRPr kumimoji="0" kern="1200">
          <a:solidFill>
            <a:schemeClr val="tx1"/>
          </a:solidFill>
          <a:latin typeface="+mn-lt"/>
          <a:ea typeface="+mn-ea"/>
          <a:cs typeface="+mn-cs"/>
        </a:defRPr>
      </a:lvl2pPr>
      <a:lvl3pPr marL="914377" algn="l" rtl="0" eaLnBrk="1" latinLnBrk="0" hangingPunct="1">
        <a:defRPr kumimoji="0" kern="1200">
          <a:solidFill>
            <a:schemeClr val="tx1"/>
          </a:solidFill>
          <a:latin typeface="+mn-lt"/>
          <a:ea typeface="+mn-ea"/>
          <a:cs typeface="+mn-cs"/>
        </a:defRPr>
      </a:lvl3pPr>
      <a:lvl4pPr marL="1371566" algn="l" rtl="0" eaLnBrk="1" latinLnBrk="0" hangingPunct="1">
        <a:defRPr kumimoji="0" kern="1200">
          <a:solidFill>
            <a:schemeClr val="tx1"/>
          </a:solidFill>
          <a:latin typeface="+mn-lt"/>
          <a:ea typeface="+mn-ea"/>
          <a:cs typeface="+mn-cs"/>
        </a:defRPr>
      </a:lvl4pPr>
      <a:lvl5pPr marL="1828754" algn="l" rtl="0" eaLnBrk="1" latinLnBrk="0" hangingPunct="1">
        <a:defRPr kumimoji="0" kern="1200">
          <a:solidFill>
            <a:schemeClr val="tx1"/>
          </a:solidFill>
          <a:latin typeface="+mn-lt"/>
          <a:ea typeface="+mn-ea"/>
          <a:cs typeface="+mn-cs"/>
        </a:defRPr>
      </a:lvl5pPr>
      <a:lvl6pPr marL="2285943" algn="l" rtl="0" eaLnBrk="1" latinLnBrk="0" hangingPunct="1">
        <a:defRPr kumimoji="0" kern="1200">
          <a:solidFill>
            <a:schemeClr val="tx1"/>
          </a:solidFill>
          <a:latin typeface="+mn-lt"/>
          <a:ea typeface="+mn-ea"/>
          <a:cs typeface="+mn-cs"/>
        </a:defRPr>
      </a:lvl6pPr>
      <a:lvl7pPr marL="2743131" algn="l" rtl="0" eaLnBrk="1" latinLnBrk="0" hangingPunct="1">
        <a:defRPr kumimoji="0" kern="1200">
          <a:solidFill>
            <a:schemeClr val="tx1"/>
          </a:solidFill>
          <a:latin typeface="+mn-lt"/>
          <a:ea typeface="+mn-ea"/>
          <a:cs typeface="+mn-cs"/>
        </a:defRPr>
      </a:lvl7pPr>
      <a:lvl8pPr marL="3200320" algn="l" rtl="0" eaLnBrk="1" latinLnBrk="0" hangingPunct="1">
        <a:defRPr kumimoji="0" kern="1200">
          <a:solidFill>
            <a:schemeClr val="tx1"/>
          </a:solidFill>
          <a:latin typeface="+mn-lt"/>
          <a:ea typeface="+mn-ea"/>
          <a:cs typeface="+mn-cs"/>
        </a:defRPr>
      </a:lvl8pPr>
      <a:lvl9pPr marL="3657509"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xmlns="" id="{AB0D6984-8E52-4D4E-A1DC-6B1CBAF3D234}"/>
              </a:ext>
            </a:extLst>
          </p:cNvPr>
          <p:cNvSpPr>
            <a:spLocks noGrp="1" noChangeArrowheads="1"/>
          </p:cNvSpPr>
          <p:nvPr>
            <p:ph type="ctrTitle"/>
          </p:nvPr>
        </p:nvSpPr>
        <p:spPr bwMode="auto">
          <a:xfrm>
            <a:off x="152400" y="1371600"/>
            <a:ext cx="12039600" cy="2498725"/>
          </a:xfrm>
        </p:spPr>
        <p:txBody>
          <a:bodyPr vert="horz" wrap="square" lIns="91440" tIns="45720" rIns="91440" bIns="45720" numCol="1" anchor="b" anchorCtr="0" compatLnSpc="1">
            <a:prstTxWarp prst="textNoShape">
              <a:avLst/>
            </a:prstTxWarp>
            <a:noAutofit/>
          </a:bodyPr>
          <a:lstStyle/>
          <a:p>
            <a:pPr algn="ctr" eaLnBrk="1" hangingPunct="1"/>
            <a:r>
              <a:rPr lang="zh-CN" altLang="en-US" sz="5400" b="1" dirty="0">
                <a:solidFill>
                  <a:schemeClr val="tx1"/>
                </a:solidFill>
                <a:effectLst/>
                <a:latin typeface="思源黑体 CN Regular" panose="020B0500000000000000" pitchFamily="34" charset="-122"/>
                <a:ea typeface="思源黑体 CN Regular" panose="020B0500000000000000" pitchFamily="34" charset="-122"/>
              </a:rPr>
              <a:t/>
            </a:r>
            <a:br>
              <a:rPr lang="zh-CN" altLang="en-US" sz="5400" b="1" dirty="0">
                <a:solidFill>
                  <a:schemeClr val="tx1"/>
                </a:solidFill>
                <a:effectLst/>
                <a:latin typeface="思源黑体 CN Regular" panose="020B0500000000000000" pitchFamily="34" charset="-122"/>
                <a:ea typeface="思源黑体 CN Regular" panose="020B0500000000000000" pitchFamily="34" charset="-122"/>
              </a:rPr>
            </a:br>
            <a:r>
              <a:rPr lang="zh-CN" altLang="en-US" sz="5400" b="1" dirty="0">
                <a:solidFill>
                  <a:schemeClr val="tx1"/>
                </a:solidFill>
                <a:effectLst/>
                <a:latin typeface="思源黑体 CN Regular" panose="020B0500000000000000" pitchFamily="34" charset="-122"/>
                <a:ea typeface="思源黑体 CN Regular" panose="020B0500000000000000" pitchFamily="34" charset="-122"/>
              </a:rPr>
              <a:t>采购文件的编制要求及案例分析</a:t>
            </a:r>
            <a:r>
              <a:rPr lang="zh-CN" altLang="en-US" sz="5400" b="1" dirty="0">
                <a:solidFill>
                  <a:schemeClr val="tx1"/>
                </a:solidFill>
                <a:effectLst/>
                <a:latin typeface="思源黑体 CN Regular" panose="020B0500000000000000" pitchFamily="34" charset="-122"/>
                <a:ea typeface="思源黑体 CN Regular" panose="020B0500000000000000" pitchFamily="34" charset="-122"/>
              </a:rPr>
              <a:t/>
            </a:r>
            <a:br>
              <a:rPr lang="zh-CN" altLang="en-US" sz="5400" b="1" dirty="0">
                <a:solidFill>
                  <a:schemeClr val="tx1"/>
                </a:solidFill>
                <a:effectLst/>
                <a:latin typeface="思源黑体 CN Regular" panose="020B0500000000000000" pitchFamily="34" charset="-122"/>
                <a:ea typeface="思源黑体 CN Regular" panose="020B0500000000000000" pitchFamily="34" charset="-122"/>
              </a:rPr>
            </a:br>
            <a:endParaRPr lang="zh-CN" altLang="en-US" sz="5400" b="1" dirty="0">
              <a:solidFill>
                <a:schemeClr val="tx1"/>
              </a:solidFill>
              <a:effectLst/>
              <a:latin typeface="思源黑体 CN Regular" panose="020B0500000000000000" pitchFamily="34" charset="-122"/>
              <a:ea typeface="思源黑体 CN Regular" panose="020B0500000000000000" pitchFamily="34" charset="-122"/>
            </a:endParaRPr>
          </a:p>
        </p:txBody>
      </p:sp>
      <p:sp>
        <p:nvSpPr>
          <p:cNvPr id="7171" name="Rectangle 3">
            <a:extLst>
              <a:ext uri="{FF2B5EF4-FFF2-40B4-BE49-F238E27FC236}">
                <a16:creationId xmlns:a16="http://schemas.microsoft.com/office/drawing/2014/main" xmlns="" id="{758064FF-17AB-4ABE-8594-938500F6B791}"/>
              </a:ext>
            </a:extLst>
          </p:cNvPr>
          <p:cNvSpPr>
            <a:spLocks noGrp="1"/>
          </p:cNvSpPr>
          <p:nvPr>
            <p:ph type="subTitle" idx="1"/>
          </p:nvPr>
        </p:nvSpPr>
        <p:spPr>
          <a:xfrm>
            <a:off x="6477000" y="3886200"/>
            <a:ext cx="4267200" cy="1752600"/>
          </a:xfrm>
        </p:spPr>
        <p:txBody>
          <a:bodyPr/>
          <a:lstStyle/>
          <a:p>
            <a:pPr marL="26987" algn="ctr" eaLnBrk="1" hangingPunct="1">
              <a:lnSpc>
                <a:spcPct val="90000"/>
              </a:lnSpc>
            </a:pPr>
            <a:endParaRPr lang="en-US" altLang="zh-CN" sz="3200" b="1" dirty="0">
              <a:solidFill>
                <a:schemeClr val="tx1"/>
              </a:solidFill>
              <a:latin typeface="思源黑体 CN Regular" panose="020B0500000000000000" pitchFamily="34" charset="-122"/>
              <a:ea typeface="思源黑体 CN Regular" panose="020B0500000000000000" pitchFamily="34" charset="-122"/>
            </a:endParaRPr>
          </a:p>
          <a:p>
            <a:pPr marL="26987" algn="ctr" eaLnBrk="1" hangingPunct="1">
              <a:lnSpc>
                <a:spcPct val="90000"/>
              </a:lnSpc>
            </a:pPr>
            <a:r>
              <a:rPr lang="zh-CN" altLang="en-US" sz="3200" b="1" dirty="0">
                <a:solidFill>
                  <a:schemeClr val="tx1"/>
                </a:solidFill>
                <a:latin typeface="思源黑体 CN Regular" panose="020B0500000000000000" pitchFamily="34" charset="-122"/>
                <a:ea typeface="思源黑体 CN Regular" panose="020B0500000000000000" pitchFamily="34" charset="-122"/>
              </a:rPr>
              <a:t>讲授人：李德华</a:t>
            </a:r>
          </a:p>
          <a:p>
            <a:pPr marL="26987" eaLnBrk="1" hangingPunct="1">
              <a:lnSpc>
                <a:spcPct val="90000"/>
              </a:lnSpc>
            </a:pPr>
            <a:endParaRPr lang="zh-CN" altLang="en-US" sz="1000" b="1" dirty="0">
              <a:solidFill>
                <a:schemeClr val="tx1"/>
              </a:solidFill>
              <a:latin typeface="思源黑体 CN Regular" panose="020B0500000000000000" pitchFamily="34" charset="-122"/>
              <a:ea typeface="思源黑体 CN Regular" panose="020B0500000000000000" pitchFamily="34" charset="-122"/>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5714" name="Rectangle 3">
            <a:extLst>
              <a:ext uri="{FF2B5EF4-FFF2-40B4-BE49-F238E27FC236}">
                <a16:creationId xmlns:a16="http://schemas.microsoft.com/office/drawing/2014/main" xmlns="" id="{D5E96185-92E1-4B55-B388-51CC9ABAF9E7}"/>
              </a:ext>
            </a:extLst>
          </p:cNvPr>
          <p:cNvSpPr>
            <a:spLocks noGrp="1"/>
          </p:cNvSpPr>
          <p:nvPr>
            <p:ph idx="1"/>
          </p:nvPr>
        </p:nvSpPr>
        <p:spPr>
          <a:xfrm>
            <a:off x="533401" y="1166019"/>
            <a:ext cx="7689849" cy="4525963"/>
          </a:xfrm>
        </p:spPr>
        <p:txBody>
          <a:bodyPr/>
          <a:lstStyle/>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（八）差别待遇或者歧视待遇</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就同一采购项目提供有差别的项目信息。</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对供应商采取不同资格审查或者评审标准。</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设定条件与采购项目不相适应或者与合同履行无关。</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4.</a:t>
            </a:r>
            <a:r>
              <a:rPr lang="zh-CN" altLang="en-US" sz="2800" dirty="0">
                <a:solidFill>
                  <a:schemeClr val="tx1"/>
                </a:solidFill>
                <a:latin typeface="思源黑体 CN Regular" panose="020B0500000000000000" pitchFamily="34" charset="-122"/>
                <a:ea typeface="思源黑体 CN Regular" panose="020B0500000000000000" pitchFamily="34" charset="-122"/>
              </a:rPr>
              <a:t>限定或指定专利、商标、品牌或者供应商。</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5.</a:t>
            </a:r>
            <a:r>
              <a:rPr lang="zh-CN" altLang="en-US" sz="2800" dirty="0">
                <a:solidFill>
                  <a:schemeClr val="tx1"/>
                </a:solidFill>
                <a:latin typeface="思源黑体 CN Regular" panose="020B0500000000000000" pitchFamily="34" charset="-122"/>
                <a:ea typeface="思源黑体 CN Regular" panose="020B0500000000000000" pitchFamily="34" charset="-122"/>
              </a:rPr>
              <a:t>采购需求指向特定供应商、特定产品。</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6.</a:t>
            </a:r>
            <a:r>
              <a:rPr lang="zh-CN" altLang="en-US" sz="2800" dirty="0">
                <a:solidFill>
                  <a:schemeClr val="tx1"/>
                </a:solidFill>
                <a:latin typeface="思源黑体 CN Regular" panose="020B0500000000000000" pitchFamily="34" charset="-122"/>
                <a:ea typeface="思源黑体 CN Regular" panose="020B0500000000000000" pitchFamily="34" charset="-122"/>
              </a:rPr>
              <a:t>以特定行政区域或者特定行业的业绩、奖项作为加分条件或者中标、成交条件。</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7.</a:t>
            </a:r>
            <a:r>
              <a:rPr lang="zh-CN" altLang="en-US" sz="2800" dirty="0">
                <a:solidFill>
                  <a:schemeClr val="tx1"/>
                </a:solidFill>
                <a:latin typeface="思源黑体 CN Regular" panose="020B0500000000000000" pitchFamily="34" charset="-122"/>
                <a:ea typeface="思源黑体 CN Regular" panose="020B0500000000000000" pitchFamily="34" charset="-122"/>
              </a:rPr>
              <a:t>限定所有制形式、组织形式或者所在地。</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8.</a:t>
            </a:r>
            <a:r>
              <a:rPr lang="zh-CN" altLang="en-US" sz="2800" dirty="0">
                <a:solidFill>
                  <a:schemeClr val="tx1"/>
                </a:solidFill>
                <a:latin typeface="思源黑体 CN Regular" panose="020B0500000000000000" pitchFamily="34" charset="-122"/>
                <a:ea typeface="思源黑体 CN Regular" panose="020B0500000000000000" pitchFamily="34" charset="-122"/>
              </a:rPr>
              <a:t>以其他不合理条件限制或排斥潜在供应商。</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3" name="Rectangle 2">
            <a:extLst>
              <a:ext uri="{FF2B5EF4-FFF2-40B4-BE49-F238E27FC236}">
                <a16:creationId xmlns:a16="http://schemas.microsoft.com/office/drawing/2014/main" xmlns="" id="{18F8F605-B69A-4588-961B-8961B5ED0A11}"/>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二、政府采购当事人</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3">
            <a:extLst>
              <a:ext uri="{FF2B5EF4-FFF2-40B4-BE49-F238E27FC236}">
                <a16:creationId xmlns:a16="http://schemas.microsoft.com/office/drawing/2014/main" xmlns="" id="{D5E96185-92E1-4B55-B388-51CC9ABAF9E7}"/>
              </a:ext>
            </a:extLst>
          </p:cNvPr>
          <p:cNvSpPr>
            <a:spLocks noGrp="1"/>
          </p:cNvSpPr>
          <p:nvPr>
            <p:ph idx="1"/>
          </p:nvPr>
        </p:nvSpPr>
        <p:spPr>
          <a:xfrm>
            <a:off x="533401" y="1166019"/>
            <a:ext cx="7689849" cy="4525963"/>
          </a:xfrm>
        </p:spPr>
        <p:txBody>
          <a:bodyPr/>
          <a:lstStyle/>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a:t>
            </a:r>
            <a:r>
              <a:rPr lang="zh-CN" altLang="en-US" sz="2800" dirty="0">
                <a:solidFill>
                  <a:schemeClr val="tx1"/>
                </a:solidFill>
                <a:latin typeface="思源黑体 CN Regular" panose="020B0500000000000000" pitchFamily="34" charset="-122"/>
                <a:ea typeface="思源黑体 CN Regular" panose="020B0500000000000000" pitchFamily="34" charset="-122"/>
              </a:rPr>
              <a:t>其他差别</a:t>
            </a:r>
            <a:r>
              <a:rPr lang="en-US" altLang="zh-CN" sz="2800" dirty="0">
                <a:solidFill>
                  <a:schemeClr val="tx1"/>
                </a:solidFill>
                <a:latin typeface="思源黑体 CN Regular" panose="020B0500000000000000" pitchFamily="34" charset="-122"/>
                <a:ea typeface="思源黑体 CN Regular" panose="020B0500000000000000" pitchFamily="34" charset="-122"/>
              </a:rPr>
              <a:t>/</a:t>
            </a:r>
            <a:r>
              <a:rPr lang="zh-CN" altLang="en-US" sz="2800" dirty="0">
                <a:solidFill>
                  <a:schemeClr val="tx1"/>
                </a:solidFill>
                <a:latin typeface="思源黑体 CN Regular" panose="020B0500000000000000" pitchFamily="34" charset="-122"/>
                <a:ea typeface="思源黑体 CN Regular" panose="020B0500000000000000" pitchFamily="34" charset="-122"/>
              </a:rPr>
              <a:t>歧视待遇</a:t>
            </a:r>
            <a:r>
              <a:rPr lang="en-US" altLang="zh-CN" sz="2800" dirty="0">
                <a:solidFill>
                  <a:schemeClr val="tx1"/>
                </a:solidFill>
                <a:latin typeface="思源黑体 CN Regular" panose="020B0500000000000000" pitchFamily="34" charset="-122"/>
                <a:ea typeface="思源黑体 CN Regular" panose="020B0500000000000000" pitchFamily="34" charset="-122"/>
              </a:rPr>
              <a:t>】</a:t>
            </a:r>
          </a:p>
          <a:p>
            <a:pPr marL="0" indent="0" algn="just" eaLnBrk="1" hangingPunct="1">
              <a:lnSpc>
                <a:spcPts val="3200"/>
              </a:lnSpc>
              <a:spcBef>
                <a:spcPct val="0"/>
              </a:spcBef>
              <a:buNone/>
            </a:pPr>
            <a:r>
              <a:rPr lang="zh-CN" altLang="en-US" sz="2800" dirty="0">
                <a:latin typeface="思源黑体 CN Regular" panose="020B0500000000000000" pitchFamily="34" charset="-122"/>
                <a:ea typeface="思源黑体 CN Regular" panose="020B0500000000000000" pitchFamily="34" charset="-122"/>
              </a:rPr>
              <a:t>（</a:t>
            </a:r>
            <a:r>
              <a:rPr lang="en-US" altLang="zh-CN" sz="2800" dirty="0">
                <a:latin typeface="思源黑体 CN Regular" panose="020B0500000000000000" pitchFamily="34" charset="-122"/>
                <a:ea typeface="思源黑体 CN Regular" panose="020B0500000000000000" pitchFamily="34" charset="-122"/>
              </a:rPr>
              <a:t>1</a:t>
            </a:r>
            <a:r>
              <a:rPr lang="zh-CN" altLang="en-US" sz="2800" dirty="0">
                <a:latin typeface="思源黑体 CN Regular" panose="020B0500000000000000" pitchFamily="34" charset="-122"/>
                <a:ea typeface="思源黑体 CN Regular" panose="020B0500000000000000" pitchFamily="34" charset="-122"/>
              </a:rPr>
              <a:t>）不得将投标人的注册资本、资产总额、营业收入、从业人员、利润、纳税额等规模条件作为资格要求或者评审因素；</a:t>
            </a:r>
            <a:endParaRPr lang="en-US" altLang="zh-CN" sz="2800" dirty="0">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latin typeface="思源黑体 CN Regular" panose="020B0500000000000000" pitchFamily="34" charset="-122"/>
                <a:ea typeface="思源黑体 CN Regular" panose="020B0500000000000000" pitchFamily="34" charset="-122"/>
              </a:rPr>
              <a:t>（</a:t>
            </a:r>
            <a:r>
              <a:rPr lang="en-US" altLang="zh-CN" sz="2800" dirty="0">
                <a:latin typeface="思源黑体 CN Regular" panose="020B0500000000000000" pitchFamily="34" charset="-122"/>
                <a:ea typeface="思源黑体 CN Regular" panose="020B0500000000000000" pitchFamily="34" charset="-122"/>
              </a:rPr>
              <a:t>2</a:t>
            </a:r>
            <a:r>
              <a:rPr lang="zh-CN" altLang="en-US" sz="2800" dirty="0">
                <a:latin typeface="思源黑体 CN Regular" panose="020B0500000000000000" pitchFamily="34" charset="-122"/>
                <a:ea typeface="思源黑体 CN Regular" panose="020B0500000000000000" pitchFamily="34" charset="-122"/>
              </a:rPr>
              <a:t>）不得通过将除进口货物以外的生产厂家授权、承诺、证明、背书等作为资格要求。</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3" name="Rectangle 2">
            <a:extLst>
              <a:ext uri="{FF2B5EF4-FFF2-40B4-BE49-F238E27FC236}">
                <a16:creationId xmlns:a16="http://schemas.microsoft.com/office/drawing/2014/main" xmlns="" id="{18F8F605-B69A-4588-961B-8961B5ED0A11}"/>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二、政府采购当事人</a:t>
            </a:r>
          </a:p>
        </p:txBody>
      </p:sp>
    </p:spTree>
    <p:extLst>
      <p:ext uri="{BB962C8B-B14F-4D97-AF65-F5344CB8AC3E}">
        <p14:creationId xmlns:p14="http://schemas.microsoft.com/office/powerpoint/2010/main" val="372963083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3">
            <a:extLst>
              <a:ext uri="{FF2B5EF4-FFF2-40B4-BE49-F238E27FC236}">
                <a16:creationId xmlns:a16="http://schemas.microsoft.com/office/drawing/2014/main" xmlns="" id="{D5E96185-92E1-4B55-B388-51CC9ABAF9E7}"/>
              </a:ext>
            </a:extLst>
          </p:cNvPr>
          <p:cNvSpPr>
            <a:spLocks noGrp="1"/>
          </p:cNvSpPr>
          <p:nvPr>
            <p:ph idx="1"/>
          </p:nvPr>
        </p:nvSpPr>
        <p:spPr>
          <a:xfrm>
            <a:off x="533401" y="1166019"/>
            <a:ext cx="7689849" cy="4525963"/>
          </a:xfrm>
        </p:spPr>
        <p:txBody>
          <a:bodyPr/>
          <a:lstStyle/>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a:t>
            </a:r>
            <a:r>
              <a:rPr lang="zh-CN" altLang="en-US" sz="2800" dirty="0">
                <a:solidFill>
                  <a:schemeClr val="tx1"/>
                </a:solidFill>
                <a:latin typeface="思源黑体 CN Regular" panose="020B0500000000000000" pitchFamily="34" charset="-122"/>
                <a:ea typeface="思源黑体 CN Regular" panose="020B0500000000000000" pitchFamily="34" charset="-122"/>
              </a:rPr>
              <a:t>清理妨碍公平竞争重点行为</a:t>
            </a:r>
            <a:r>
              <a:rPr lang="en-US" altLang="zh-CN" sz="2800" dirty="0">
                <a:solidFill>
                  <a:schemeClr val="tx1"/>
                </a:solidFill>
                <a:latin typeface="思源黑体 CN Regular" panose="020B0500000000000000" pitchFamily="34" charset="-122"/>
                <a:ea typeface="思源黑体 CN Regular" panose="020B0500000000000000" pitchFamily="34" charset="-122"/>
              </a:rPr>
              <a:t>】</a:t>
            </a:r>
          </a:p>
          <a:p>
            <a:pPr marL="0" indent="0" algn="just" eaLnBrk="1" hangingPunct="1">
              <a:lnSpc>
                <a:spcPts val="3200"/>
              </a:lnSpc>
              <a:spcBef>
                <a:spcPct val="0"/>
              </a:spcBef>
              <a:buNone/>
            </a:pPr>
            <a:r>
              <a:rPr lang="zh-CN" altLang="en-US" sz="2800" dirty="0">
                <a:latin typeface="思源黑体 CN Regular" panose="020B0500000000000000" pitchFamily="34" charset="-122"/>
                <a:ea typeface="思源黑体 CN Regular" panose="020B0500000000000000" pitchFamily="34" charset="-122"/>
              </a:rPr>
              <a:t>（</a:t>
            </a:r>
            <a:r>
              <a:rPr lang="en-US" altLang="zh-CN" sz="2800" dirty="0">
                <a:latin typeface="思源黑体 CN Regular" panose="020B0500000000000000" pitchFamily="34" charset="-122"/>
                <a:ea typeface="思源黑体 CN Regular" panose="020B0500000000000000" pitchFamily="34" charset="-122"/>
              </a:rPr>
              <a:t>1</a:t>
            </a:r>
            <a:r>
              <a:rPr lang="zh-CN" altLang="en-US" sz="2800" dirty="0">
                <a:latin typeface="思源黑体 CN Regular" panose="020B0500000000000000" pitchFamily="34" charset="-122"/>
                <a:ea typeface="思源黑体 CN Regular" panose="020B0500000000000000" pitchFamily="34" charset="-122"/>
              </a:rPr>
              <a:t>）以供应商的所有制形式、组织形式或者股权结构，对供应商实施差别待遇或者歧视待遇，对民营企业设置不平等条款，对内资企业和外资企业在中国境内生产的产品、提供的服务区别对待；</a:t>
            </a:r>
          </a:p>
          <a:p>
            <a:pPr marL="0" indent="0" algn="just" eaLnBrk="1" hangingPunct="1">
              <a:lnSpc>
                <a:spcPts val="3200"/>
              </a:lnSpc>
              <a:spcBef>
                <a:spcPct val="0"/>
              </a:spcBef>
              <a:buNone/>
            </a:pPr>
            <a:r>
              <a:rPr lang="zh-CN" altLang="en-US" sz="2800" dirty="0">
                <a:latin typeface="思源黑体 CN Regular" panose="020B0500000000000000" pitchFamily="34" charset="-122"/>
                <a:ea typeface="思源黑体 CN Regular" panose="020B0500000000000000" pitchFamily="34" charset="-122"/>
              </a:rPr>
              <a:t>（</a:t>
            </a:r>
            <a:r>
              <a:rPr lang="en-US" altLang="zh-CN" sz="2800" dirty="0">
                <a:latin typeface="思源黑体 CN Regular" panose="020B0500000000000000" pitchFamily="34" charset="-122"/>
                <a:ea typeface="思源黑体 CN Regular" panose="020B0500000000000000" pitchFamily="34" charset="-122"/>
              </a:rPr>
              <a:t>2</a:t>
            </a:r>
            <a:r>
              <a:rPr lang="zh-CN" altLang="en-US" sz="2800" dirty="0">
                <a:latin typeface="思源黑体 CN Regular" panose="020B0500000000000000" pitchFamily="34" charset="-122"/>
                <a:ea typeface="思源黑体 CN Regular" panose="020B0500000000000000" pitchFamily="34" charset="-122"/>
              </a:rPr>
              <a:t>）除小额零星采购适用的协议供货、定点采购以及财政部另有规定的情形外，通过入围方式设置备选库、名录库、资格库作为参与政府采购活动的资格条件，妨碍供应商进入政府采购市场；</a:t>
            </a:r>
          </a:p>
        </p:txBody>
      </p:sp>
      <p:sp>
        <p:nvSpPr>
          <p:cNvPr id="3" name="Rectangle 2">
            <a:extLst>
              <a:ext uri="{FF2B5EF4-FFF2-40B4-BE49-F238E27FC236}">
                <a16:creationId xmlns:a16="http://schemas.microsoft.com/office/drawing/2014/main" xmlns="" id="{18F8F605-B69A-4588-961B-8961B5ED0A11}"/>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二、政府采购当事人</a:t>
            </a:r>
          </a:p>
        </p:txBody>
      </p:sp>
    </p:spTree>
    <p:extLst>
      <p:ext uri="{BB962C8B-B14F-4D97-AF65-F5344CB8AC3E}">
        <p14:creationId xmlns:p14="http://schemas.microsoft.com/office/powerpoint/2010/main" val="45740570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3">
            <a:extLst>
              <a:ext uri="{FF2B5EF4-FFF2-40B4-BE49-F238E27FC236}">
                <a16:creationId xmlns:a16="http://schemas.microsoft.com/office/drawing/2014/main" xmlns="" id="{D5E96185-92E1-4B55-B388-51CC9ABAF9E7}"/>
              </a:ext>
            </a:extLst>
          </p:cNvPr>
          <p:cNvSpPr>
            <a:spLocks noGrp="1"/>
          </p:cNvSpPr>
          <p:nvPr>
            <p:ph idx="1"/>
          </p:nvPr>
        </p:nvSpPr>
        <p:spPr>
          <a:xfrm>
            <a:off x="533401" y="1166019"/>
            <a:ext cx="7689849" cy="4525963"/>
          </a:xfrm>
        </p:spPr>
        <p:txBody>
          <a:bodyPr/>
          <a:lstStyle/>
          <a:p>
            <a:pPr marL="0" indent="0" algn="just" eaLnBrk="1" hangingPunct="1">
              <a:lnSpc>
                <a:spcPts val="3200"/>
              </a:lnSpc>
              <a:spcBef>
                <a:spcPct val="0"/>
              </a:spcBef>
              <a:buNone/>
            </a:pPr>
            <a:r>
              <a:rPr lang="zh-CN" altLang="en-US" sz="2800" dirty="0">
                <a:latin typeface="思源黑体 CN Regular" panose="020B0500000000000000" pitchFamily="34" charset="-122"/>
                <a:ea typeface="思源黑体 CN Regular" panose="020B0500000000000000" pitchFamily="34" charset="-122"/>
              </a:rPr>
              <a:t>（</a:t>
            </a:r>
            <a:r>
              <a:rPr lang="en-US" altLang="zh-CN" sz="2800" dirty="0">
                <a:latin typeface="思源黑体 CN Regular" panose="020B0500000000000000" pitchFamily="34" charset="-122"/>
                <a:ea typeface="思源黑体 CN Regular" panose="020B0500000000000000" pitchFamily="34" charset="-122"/>
              </a:rPr>
              <a:t>3</a:t>
            </a:r>
            <a:r>
              <a:rPr lang="zh-CN" altLang="en-US" sz="2800" dirty="0">
                <a:latin typeface="思源黑体 CN Regular" panose="020B0500000000000000" pitchFamily="34" charset="-122"/>
                <a:ea typeface="思源黑体 CN Regular" panose="020B0500000000000000" pitchFamily="34" charset="-122"/>
              </a:rPr>
              <a:t>）要求供应商在政府采购活动前进行不必要的登记、注册，或者要求设立分支机构，设置或者变相设置进入政府采购市场的障碍；</a:t>
            </a:r>
          </a:p>
          <a:p>
            <a:pPr marL="0" indent="0" algn="just" eaLnBrk="1" hangingPunct="1">
              <a:lnSpc>
                <a:spcPts val="3200"/>
              </a:lnSpc>
              <a:spcBef>
                <a:spcPct val="0"/>
              </a:spcBef>
              <a:buNone/>
            </a:pPr>
            <a:r>
              <a:rPr lang="zh-CN" altLang="en-US" sz="2800" dirty="0">
                <a:latin typeface="思源黑体 CN Regular" panose="020B0500000000000000" pitchFamily="34" charset="-122"/>
                <a:ea typeface="思源黑体 CN Regular" panose="020B0500000000000000" pitchFamily="34" charset="-122"/>
              </a:rPr>
              <a:t>（</a:t>
            </a:r>
            <a:r>
              <a:rPr lang="en-US" altLang="zh-CN" sz="2800" dirty="0">
                <a:latin typeface="思源黑体 CN Regular" panose="020B0500000000000000" pitchFamily="34" charset="-122"/>
                <a:ea typeface="思源黑体 CN Regular" panose="020B0500000000000000" pitchFamily="34" charset="-122"/>
              </a:rPr>
              <a:t>4</a:t>
            </a:r>
            <a:r>
              <a:rPr lang="zh-CN" altLang="en-US" sz="2800" dirty="0">
                <a:latin typeface="思源黑体 CN Regular" panose="020B0500000000000000" pitchFamily="34" charset="-122"/>
                <a:ea typeface="思源黑体 CN Regular" panose="020B0500000000000000" pitchFamily="34" charset="-122"/>
              </a:rPr>
              <a:t>）设置或者变相设置供应商规模、成立年限等门槛，限制供应商参与政府采购活动；</a:t>
            </a:r>
          </a:p>
          <a:p>
            <a:pPr marL="0" indent="0" algn="just" eaLnBrk="1" hangingPunct="1">
              <a:lnSpc>
                <a:spcPts val="3200"/>
              </a:lnSpc>
              <a:spcBef>
                <a:spcPct val="0"/>
              </a:spcBef>
              <a:buNone/>
            </a:pPr>
            <a:r>
              <a:rPr lang="zh-CN" altLang="en-US" sz="2800" dirty="0">
                <a:latin typeface="思源黑体 CN Regular" panose="020B0500000000000000" pitchFamily="34" charset="-122"/>
                <a:ea typeface="思源黑体 CN Regular" panose="020B0500000000000000" pitchFamily="34" charset="-122"/>
              </a:rPr>
              <a:t>（</a:t>
            </a:r>
            <a:r>
              <a:rPr lang="en-US" altLang="zh-CN" sz="2800" dirty="0">
                <a:latin typeface="思源黑体 CN Regular" panose="020B0500000000000000" pitchFamily="34" charset="-122"/>
                <a:ea typeface="思源黑体 CN Regular" panose="020B0500000000000000" pitchFamily="34" charset="-122"/>
              </a:rPr>
              <a:t>5</a:t>
            </a:r>
            <a:r>
              <a:rPr lang="zh-CN" altLang="en-US" sz="2800" dirty="0">
                <a:latin typeface="思源黑体 CN Regular" panose="020B0500000000000000" pitchFamily="34" charset="-122"/>
                <a:ea typeface="思源黑体 CN Regular" panose="020B0500000000000000" pitchFamily="34" charset="-122"/>
              </a:rPr>
              <a:t>）要求供应商购买指定软件，作为参加电子化政府采购活动的条件；</a:t>
            </a:r>
          </a:p>
          <a:p>
            <a:pPr marL="0" indent="0" algn="just" eaLnBrk="1" hangingPunct="1">
              <a:lnSpc>
                <a:spcPts val="3200"/>
              </a:lnSpc>
              <a:spcBef>
                <a:spcPct val="0"/>
              </a:spcBef>
              <a:buNone/>
            </a:pPr>
            <a:r>
              <a:rPr lang="zh-CN" altLang="en-US" sz="2800" dirty="0">
                <a:latin typeface="思源黑体 CN Regular" panose="020B0500000000000000" pitchFamily="34" charset="-122"/>
                <a:ea typeface="思源黑体 CN Regular" panose="020B0500000000000000" pitchFamily="34" charset="-122"/>
              </a:rPr>
              <a:t>（</a:t>
            </a:r>
            <a:r>
              <a:rPr lang="en-US" altLang="zh-CN" sz="2800" dirty="0">
                <a:latin typeface="思源黑体 CN Regular" panose="020B0500000000000000" pitchFamily="34" charset="-122"/>
                <a:ea typeface="思源黑体 CN Regular" panose="020B0500000000000000" pitchFamily="34" charset="-122"/>
              </a:rPr>
              <a:t>6</a:t>
            </a:r>
            <a:r>
              <a:rPr lang="zh-CN" altLang="en-US" sz="2800" dirty="0">
                <a:latin typeface="思源黑体 CN Regular" panose="020B0500000000000000" pitchFamily="34" charset="-122"/>
                <a:ea typeface="思源黑体 CN Regular" panose="020B0500000000000000" pitchFamily="34" charset="-122"/>
              </a:rPr>
              <a:t>）不依法及时、有效、完整发布或者提供采购项目信息，妨碍供应商参与政府采购活动；</a:t>
            </a:r>
          </a:p>
        </p:txBody>
      </p:sp>
      <p:sp>
        <p:nvSpPr>
          <p:cNvPr id="3" name="Rectangle 2">
            <a:extLst>
              <a:ext uri="{FF2B5EF4-FFF2-40B4-BE49-F238E27FC236}">
                <a16:creationId xmlns:a16="http://schemas.microsoft.com/office/drawing/2014/main" xmlns="" id="{18F8F605-B69A-4588-961B-8961B5ED0A11}"/>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二、政府采购当事人</a:t>
            </a:r>
          </a:p>
        </p:txBody>
      </p:sp>
    </p:spTree>
    <p:extLst>
      <p:ext uri="{BB962C8B-B14F-4D97-AF65-F5344CB8AC3E}">
        <p14:creationId xmlns:p14="http://schemas.microsoft.com/office/powerpoint/2010/main" val="154171369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3">
            <a:extLst>
              <a:ext uri="{FF2B5EF4-FFF2-40B4-BE49-F238E27FC236}">
                <a16:creationId xmlns:a16="http://schemas.microsoft.com/office/drawing/2014/main" xmlns="" id="{D5E96185-92E1-4B55-B388-51CC9ABAF9E7}"/>
              </a:ext>
            </a:extLst>
          </p:cNvPr>
          <p:cNvSpPr>
            <a:spLocks noGrp="1"/>
          </p:cNvSpPr>
          <p:nvPr>
            <p:ph idx="1"/>
          </p:nvPr>
        </p:nvSpPr>
        <p:spPr>
          <a:xfrm>
            <a:off x="533401" y="1166019"/>
            <a:ext cx="7689849" cy="4525963"/>
          </a:xfrm>
        </p:spPr>
        <p:txBody>
          <a:bodyPr/>
          <a:lstStyle/>
          <a:p>
            <a:pPr marL="0" indent="0" algn="just" eaLnBrk="1" hangingPunct="1">
              <a:lnSpc>
                <a:spcPts val="3200"/>
              </a:lnSpc>
              <a:spcBef>
                <a:spcPct val="0"/>
              </a:spcBef>
              <a:buNone/>
            </a:pPr>
            <a:r>
              <a:rPr lang="zh-CN" altLang="en-US" sz="2800" dirty="0">
                <a:latin typeface="思源黑体 CN Regular" panose="020B0500000000000000" pitchFamily="34" charset="-122"/>
                <a:ea typeface="思源黑体 CN Regular" panose="020B0500000000000000" pitchFamily="34" charset="-122"/>
              </a:rPr>
              <a:t>（</a:t>
            </a:r>
            <a:r>
              <a:rPr lang="en-US" altLang="zh-CN" sz="2800" dirty="0">
                <a:latin typeface="思源黑体 CN Regular" panose="020B0500000000000000" pitchFamily="34" charset="-122"/>
                <a:ea typeface="思源黑体 CN Regular" panose="020B0500000000000000" pitchFamily="34" charset="-122"/>
              </a:rPr>
              <a:t>7</a:t>
            </a:r>
            <a:r>
              <a:rPr lang="zh-CN" altLang="en-US" sz="2800" dirty="0">
                <a:latin typeface="思源黑体 CN Regular" panose="020B0500000000000000" pitchFamily="34" charset="-122"/>
                <a:ea typeface="思源黑体 CN Regular" panose="020B0500000000000000" pitchFamily="34" charset="-122"/>
              </a:rPr>
              <a:t>）强制要求采购人采用抓阄、摇号等随机方式或者比选方式选择采购代理机构，干预采购人自主选择采购代理机构；</a:t>
            </a:r>
          </a:p>
          <a:p>
            <a:pPr marL="0" indent="0" algn="just" eaLnBrk="1" hangingPunct="1">
              <a:lnSpc>
                <a:spcPts val="3200"/>
              </a:lnSpc>
              <a:spcBef>
                <a:spcPct val="0"/>
              </a:spcBef>
              <a:buNone/>
            </a:pPr>
            <a:r>
              <a:rPr lang="zh-CN" altLang="en-US" sz="2800" dirty="0">
                <a:latin typeface="思源黑体 CN Regular" panose="020B0500000000000000" pitchFamily="34" charset="-122"/>
                <a:ea typeface="思源黑体 CN Regular" panose="020B0500000000000000" pitchFamily="34" charset="-122"/>
              </a:rPr>
              <a:t>（</a:t>
            </a:r>
            <a:r>
              <a:rPr lang="en-US" altLang="zh-CN" sz="2800" dirty="0">
                <a:latin typeface="思源黑体 CN Regular" panose="020B0500000000000000" pitchFamily="34" charset="-122"/>
                <a:ea typeface="思源黑体 CN Regular" panose="020B0500000000000000" pitchFamily="34" charset="-122"/>
              </a:rPr>
              <a:t>8</a:t>
            </a:r>
            <a:r>
              <a:rPr lang="zh-CN" altLang="en-US" sz="2800" dirty="0">
                <a:latin typeface="思源黑体 CN Regular" panose="020B0500000000000000" pitchFamily="34" charset="-122"/>
                <a:ea typeface="思源黑体 CN Regular" panose="020B0500000000000000" pitchFamily="34" charset="-122"/>
              </a:rPr>
              <a:t>）设置没有法律法规依据的审批、备案、监管、处罚、收费等事项；</a:t>
            </a:r>
          </a:p>
          <a:p>
            <a:pPr marL="0" indent="0" algn="just" eaLnBrk="1" hangingPunct="1">
              <a:lnSpc>
                <a:spcPts val="3200"/>
              </a:lnSpc>
              <a:spcBef>
                <a:spcPct val="0"/>
              </a:spcBef>
              <a:buNone/>
            </a:pPr>
            <a:r>
              <a:rPr lang="zh-CN" altLang="en-US" sz="2800" dirty="0">
                <a:latin typeface="思源黑体 CN Regular" panose="020B0500000000000000" pitchFamily="34" charset="-122"/>
                <a:ea typeface="思源黑体 CN Regular" panose="020B0500000000000000" pitchFamily="34" charset="-122"/>
              </a:rPr>
              <a:t>（</a:t>
            </a:r>
            <a:r>
              <a:rPr lang="en-US" altLang="zh-CN" sz="2800" dirty="0">
                <a:latin typeface="思源黑体 CN Regular" panose="020B0500000000000000" pitchFamily="34" charset="-122"/>
                <a:ea typeface="思源黑体 CN Regular" panose="020B0500000000000000" pitchFamily="34" charset="-122"/>
              </a:rPr>
              <a:t>9</a:t>
            </a:r>
            <a:r>
              <a:rPr lang="zh-CN" altLang="en-US" sz="2800" dirty="0">
                <a:latin typeface="思源黑体 CN Regular" panose="020B0500000000000000" pitchFamily="34" charset="-122"/>
                <a:ea typeface="思源黑体 CN Regular" panose="020B0500000000000000" pitchFamily="34" charset="-122"/>
              </a:rPr>
              <a:t>）除</a:t>
            </a:r>
            <a:r>
              <a:rPr lang="en-US" altLang="zh-CN" sz="2800" dirty="0">
                <a:latin typeface="思源黑体 CN Regular" panose="020B0500000000000000" pitchFamily="34" charset="-122"/>
                <a:ea typeface="思源黑体 CN Regular" panose="020B0500000000000000" pitchFamily="34" charset="-122"/>
              </a:rPr>
              <a:t>《</a:t>
            </a:r>
            <a:r>
              <a:rPr lang="zh-CN" altLang="en-US" sz="2800" dirty="0">
                <a:latin typeface="思源黑体 CN Regular" panose="020B0500000000000000" pitchFamily="34" charset="-122"/>
                <a:ea typeface="思源黑体 CN Regular" panose="020B0500000000000000" pitchFamily="34" charset="-122"/>
              </a:rPr>
              <a:t>政府采购货物和服务招标投标管理办法</a:t>
            </a:r>
            <a:r>
              <a:rPr lang="en-US" altLang="zh-CN" sz="2800" dirty="0">
                <a:latin typeface="思源黑体 CN Regular" panose="020B0500000000000000" pitchFamily="34" charset="-122"/>
                <a:ea typeface="思源黑体 CN Regular" panose="020B0500000000000000" pitchFamily="34" charset="-122"/>
              </a:rPr>
              <a:t>》</a:t>
            </a:r>
            <a:r>
              <a:rPr lang="zh-CN" altLang="en-US" sz="2800" dirty="0">
                <a:latin typeface="思源黑体 CN Regular" panose="020B0500000000000000" pitchFamily="34" charset="-122"/>
                <a:ea typeface="思源黑体 CN Regular" panose="020B0500000000000000" pitchFamily="34" charset="-122"/>
              </a:rPr>
              <a:t>第六十八条规定的情形外，要求采购人采用随机方式确定中标、成交供应商；</a:t>
            </a:r>
          </a:p>
          <a:p>
            <a:pPr marL="0" indent="0" algn="just" eaLnBrk="1" hangingPunct="1">
              <a:lnSpc>
                <a:spcPts val="3200"/>
              </a:lnSpc>
              <a:spcBef>
                <a:spcPct val="0"/>
              </a:spcBef>
              <a:buNone/>
            </a:pPr>
            <a:r>
              <a:rPr lang="zh-CN" altLang="en-US" sz="2800" dirty="0">
                <a:latin typeface="思源黑体 CN Regular" panose="020B0500000000000000" pitchFamily="34" charset="-122"/>
                <a:ea typeface="思源黑体 CN Regular" panose="020B0500000000000000" pitchFamily="34" charset="-122"/>
              </a:rPr>
              <a:t>（</a:t>
            </a:r>
            <a:r>
              <a:rPr lang="en-US" altLang="zh-CN" sz="2800" dirty="0">
                <a:latin typeface="思源黑体 CN Regular" panose="020B0500000000000000" pitchFamily="34" charset="-122"/>
                <a:ea typeface="思源黑体 CN Regular" panose="020B0500000000000000" pitchFamily="34" charset="-122"/>
              </a:rPr>
              <a:t>10</a:t>
            </a:r>
            <a:r>
              <a:rPr lang="zh-CN" altLang="en-US" sz="2800" dirty="0">
                <a:latin typeface="思源黑体 CN Regular" panose="020B0500000000000000" pitchFamily="34" charset="-122"/>
                <a:ea typeface="思源黑体 CN Regular" panose="020B0500000000000000" pitchFamily="34" charset="-122"/>
              </a:rPr>
              <a:t>）违反法律法规相关规定的其他妨碍公平竞争的情形。</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3" name="Rectangle 2">
            <a:extLst>
              <a:ext uri="{FF2B5EF4-FFF2-40B4-BE49-F238E27FC236}">
                <a16:creationId xmlns:a16="http://schemas.microsoft.com/office/drawing/2014/main" xmlns="" id="{18F8F605-B69A-4588-961B-8961B5ED0A11}"/>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二、政府采购当事人</a:t>
            </a:r>
          </a:p>
        </p:txBody>
      </p:sp>
    </p:spTree>
    <p:extLst>
      <p:ext uri="{BB962C8B-B14F-4D97-AF65-F5344CB8AC3E}">
        <p14:creationId xmlns:p14="http://schemas.microsoft.com/office/powerpoint/2010/main" val="373699699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3">
            <a:extLst>
              <a:ext uri="{FF2B5EF4-FFF2-40B4-BE49-F238E27FC236}">
                <a16:creationId xmlns:a16="http://schemas.microsoft.com/office/drawing/2014/main" xmlns="" id="{C3C88832-4DA1-451F-84C7-63E36A25A2A3}"/>
              </a:ext>
            </a:extLst>
          </p:cNvPr>
          <p:cNvSpPr>
            <a:spLocks noGrp="1"/>
          </p:cNvSpPr>
          <p:nvPr>
            <p:ph idx="1"/>
          </p:nvPr>
        </p:nvSpPr>
        <p:spPr>
          <a:xfrm>
            <a:off x="152400" y="990600"/>
            <a:ext cx="7239000" cy="4525962"/>
          </a:xfrm>
        </p:spPr>
        <p:txBody>
          <a:bodyPr/>
          <a:lstStyle/>
          <a:p>
            <a:pPr marL="0" indent="0" algn="just" eaLnBrk="1" hangingPunct="1">
              <a:spcBef>
                <a:spcPct val="0"/>
              </a:spcBef>
              <a:buFont typeface="Wingdings 2" panose="05020102010507070707" pitchFamily="18" charset="2"/>
              <a:buNone/>
            </a:pPr>
            <a:r>
              <a:rPr lang="en-US" altLang="zh-CN" sz="2800" dirty="0">
                <a:solidFill>
                  <a:srgbClr val="000000"/>
                </a:solidFill>
                <a:latin typeface="黑体" panose="02010609060101010101" pitchFamily="49" charset="-122"/>
                <a:ea typeface="黑体" panose="02010609060101010101" pitchFamily="49" charset="-122"/>
              </a:rPr>
              <a:t>【</a:t>
            </a:r>
            <a:r>
              <a:rPr lang="zh-CN" altLang="en-US" sz="2800" dirty="0">
                <a:solidFill>
                  <a:srgbClr val="000000"/>
                </a:solidFill>
                <a:latin typeface="黑体" panose="02010609060101010101" pitchFamily="49" charset="-122"/>
                <a:ea typeface="黑体" panose="02010609060101010101" pitchFamily="49" charset="-122"/>
              </a:rPr>
              <a:t>案例</a:t>
            </a:r>
            <a:r>
              <a:rPr lang="en-US" altLang="zh-CN" sz="2800" dirty="0">
                <a:solidFill>
                  <a:srgbClr val="000000"/>
                </a:solidFill>
                <a:latin typeface="黑体" panose="02010609060101010101" pitchFamily="49" charset="-122"/>
                <a:ea typeface="黑体" panose="02010609060101010101" pitchFamily="49" charset="-122"/>
              </a:rPr>
              <a:t>】</a:t>
            </a:r>
          </a:p>
          <a:p>
            <a:pPr marL="0" indent="0" algn="just" eaLnBrk="1" hangingPunct="1">
              <a:spcBef>
                <a:spcPct val="0"/>
              </a:spcBef>
              <a:buFont typeface="Wingdings 2" panose="05020102010507070707" pitchFamily="18" charset="2"/>
              <a:buNone/>
            </a:pPr>
            <a:endParaRPr lang="en-US" altLang="zh-CN" sz="2800" dirty="0">
              <a:solidFill>
                <a:srgbClr val="000000"/>
              </a:solidFill>
              <a:latin typeface="黑体" panose="02010609060101010101" pitchFamily="49" charset="-122"/>
              <a:ea typeface="黑体" panose="02010609060101010101" pitchFamily="49" charset="-122"/>
            </a:endParaRPr>
          </a:p>
        </p:txBody>
      </p:sp>
      <p:graphicFrame>
        <p:nvGraphicFramePr>
          <p:cNvPr id="4" name="Group 41">
            <a:extLst>
              <a:ext uri="{FF2B5EF4-FFF2-40B4-BE49-F238E27FC236}">
                <a16:creationId xmlns:a16="http://schemas.microsoft.com/office/drawing/2014/main" xmlns="" id="{76ACAD9E-3BD4-43E6-B93D-9A69D26CAF4B}"/>
              </a:ext>
            </a:extLst>
          </p:cNvPr>
          <p:cNvGraphicFramePr>
            <a:graphicFrameLocks/>
          </p:cNvGraphicFramePr>
          <p:nvPr>
            <p:extLst>
              <p:ext uri="{D42A27DB-BD31-4B8C-83A1-F6EECF244321}">
                <p14:modId xmlns:p14="http://schemas.microsoft.com/office/powerpoint/2010/main" val="4197935231"/>
              </p:ext>
            </p:extLst>
          </p:nvPr>
        </p:nvGraphicFramePr>
        <p:xfrm>
          <a:off x="457568" y="1660135"/>
          <a:ext cx="7648575" cy="5102832"/>
        </p:xfrm>
        <a:graphic>
          <a:graphicData uri="http://schemas.openxmlformats.org/drawingml/2006/table">
            <a:tbl>
              <a:tblPr/>
              <a:tblGrid>
                <a:gridCol w="381000">
                  <a:extLst>
                    <a:ext uri="{9D8B030D-6E8A-4147-A177-3AD203B41FA5}">
                      <a16:colId xmlns:a16="http://schemas.microsoft.com/office/drawing/2014/main" xmlns="" val="20000"/>
                    </a:ext>
                  </a:extLst>
                </a:gridCol>
                <a:gridCol w="2286000">
                  <a:extLst>
                    <a:ext uri="{9D8B030D-6E8A-4147-A177-3AD203B41FA5}">
                      <a16:colId xmlns:a16="http://schemas.microsoft.com/office/drawing/2014/main" xmlns="" val="20001"/>
                    </a:ext>
                  </a:extLst>
                </a:gridCol>
                <a:gridCol w="4981575">
                  <a:extLst>
                    <a:ext uri="{9D8B030D-6E8A-4147-A177-3AD203B41FA5}">
                      <a16:colId xmlns:a16="http://schemas.microsoft.com/office/drawing/2014/main" xmlns="" val="20002"/>
                    </a:ext>
                  </a:extLst>
                </a:gridCol>
              </a:tblGrid>
              <a:tr h="426660">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zh-CN" altLang="en-US" sz="2200" b="0" i="0" u="none" strike="noStrike" cap="none" normalizeH="0" baseline="0" dirty="0">
                          <a:ln>
                            <a:noFill/>
                          </a:ln>
                          <a:solidFill>
                            <a:schemeClr val="tx1"/>
                          </a:solidFill>
                          <a:effectLst/>
                          <a:latin typeface="思源黑体 CN Regular" panose="020B0500000000000000" pitchFamily="34" charset="-122"/>
                          <a:ea typeface="思源黑体 CN Regular" panose="020B0500000000000000" pitchFamily="34" charset="-122"/>
                          <a:cs typeface="Times New Roman" pitchFamily="18" charset="0"/>
                        </a:rPr>
                        <a:t>评审因素</a:t>
                      </a:r>
                    </a:p>
                  </a:txBody>
                  <a:tcPr marT="45702" marB="4570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zh-CN" altLang="en-US" sz="2200" b="0" i="0" u="none" strike="noStrike" cap="none" normalizeH="0" baseline="0" dirty="0">
                          <a:ln>
                            <a:noFill/>
                          </a:ln>
                          <a:solidFill>
                            <a:schemeClr val="tx1"/>
                          </a:solidFill>
                          <a:effectLst/>
                          <a:latin typeface="思源黑体 CN Regular" panose="020B0500000000000000" pitchFamily="34" charset="-122"/>
                          <a:ea typeface="思源黑体 CN Regular" panose="020B0500000000000000" pitchFamily="34" charset="-122"/>
                          <a:cs typeface="Times New Roman" pitchFamily="18" charset="0"/>
                        </a:rPr>
                        <a:t>评审标准</a:t>
                      </a:r>
                    </a:p>
                  </a:txBody>
                  <a:tcPr marT="45702" marB="4570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761916">
                <a:tc row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200" b="0" i="0" u="none" strike="noStrike" cap="none" normalizeH="0" baseline="0" dirty="0">
                          <a:ln>
                            <a:noFill/>
                          </a:ln>
                          <a:solidFill>
                            <a:schemeClr val="tx1"/>
                          </a:solidFill>
                          <a:effectLst/>
                          <a:latin typeface="思源黑体 CN Regular" panose="020B0500000000000000" pitchFamily="34" charset="-122"/>
                          <a:ea typeface="思源黑体 CN Regular" panose="020B0500000000000000" pitchFamily="34" charset="-122"/>
                          <a:cs typeface="Times New Roman" pitchFamily="18" charset="0"/>
                        </a:rPr>
                        <a:t>审查</a:t>
                      </a:r>
                    </a:p>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200" b="0" i="0" u="none" strike="noStrike" cap="none" normalizeH="0" baseline="0" dirty="0">
                          <a:ln>
                            <a:noFill/>
                          </a:ln>
                          <a:solidFill>
                            <a:schemeClr val="tx1"/>
                          </a:solidFill>
                          <a:effectLst/>
                          <a:latin typeface="思源黑体 CN Regular" panose="020B0500000000000000" pitchFamily="34" charset="-122"/>
                          <a:ea typeface="思源黑体 CN Regular" panose="020B0500000000000000" pitchFamily="34" charset="-122"/>
                          <a:cs typeface="Times New Roman" pitchFamily="18" charset="0"/>
                        </a:rPr>
                        <a:t>因素</a:t>
                      </a:r>
                    </a:p>
                  </a:txBody>
                  <a:tcPr marL="90000" marR="90000" marT="46782" marB="46782"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200" b="0" i="0" u="none" strike="noStrike" cap="none" normalizeH="0" baseline="0" dirty="0">
                          <a:ln>
                            <a:noFill/>
                          </a:ln>
                          <a:solidFill>
                            <a:schemeClr val="tx1"/>
                          </a:solidFill>
                          <a:effectLst/>
                          <a:latin typeface="思源黑体 CN Regular" panose="020B0500000000000000" pitchFamily="34" charset="-122"/>
                          <a:ea typeface="思源黑体 CN Regular" panose="020B0500000000000000" pitchFamily="34" charset="-122"/>
                          <a:cs typeface="Times New Roman" pitchFamily="18" charset="0"/>
                        </a:rPr>
                        <a:t>营业执照</a:t>
                      </a:r>
                    </a:p>
                  </a:txBody>
                  <a:tcPr marL="90000" marR="90000" marT="46782" marB="46782"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CN" altLang="en-US" sz="2200" b="0" i="0" u="none" strike="noStrike" cap="none" normalizeH="0" baseline="0" dirty="0">
                          <a:ln>
                            <a:noFill/>
                          </a:ln>
                          <a:solidFill>
                            <a:schemeClr val="tx1"/>
                          </a:solidFill>
                          <a:effectLst/>
                          <a:latin typeface="思源黑体 CN Regular" panose="020B0500000000000000" pitchFamily="34" charset="-122"/>
                          <a:ea typeface="思源黑体 CN Regular" panose="020B0500000000000000" pitchFamily="34" charset="-122"/>
                          <a:cs typeface="Times New Roman" pitchFamily="18" charset="0"/>
                        </a:rPr>
                        <a:t>有效，中央、外省市企业须在本市有</a:t>
                      </a:r>
                      <a:r>
                        <a:rPr kumimoji="1" lang="en-US" altLang="zh-CN" sz="2200" b="0" i="0" u="none" strike="noStrike" cap="none" normalizeH="0" baseline="0" dirty="0">
                          <a:ln>
                            <a:noFill/>
                          </a:ln>
                          <a:solidFill>
                            <a:schemeClr val="tx1"/>
                          </a:solidFill>
                          <a:effectLst/>
                          <a:latin typeface="思源黑体 CN Regular" panose="020B0500000000000000" pitchFamily="34" charset="-122"/>
                          <a:ea typeface="思源黑体 CN Regular" panose="020B0500000000000000" pitchFamily="34" charset="-122"/>
                          <a:cs typeface="Times New Roman" pitchFamily="18" charset="0"/>
                        </a:rPr>
                        <a:t>500m</a:t>
                      </a:r>
                      <a:r>
                        <a:rPr kumimoji="1" lang="en-US" altLang="zh-CN" sz="2200" b="0" i="0" u="none" strike="noStrike" cap="none" normalizeH="0" baseline="30000" dirty="0">
                          <a:ln>
                            <a:noFill/>
                          </a:ln>
                          <a:solidFill>
                            <a:schemeClr val="tx1"/>
                          </a:solidFill>
                          <a:effectLst/>
                          <a:latin typeface="思源黑体 CN Regular" panose="020B0500000000000000" pitchFamily="34" charset="-122"/>
                          <a:ea typeface="思源黑体 CN Regular" panose="020B0500000000000000" pitchFamily="34" charset="-122"/>
                          <a:cs typeface="Times New Roman" pitchFamily="18" charset="0"/>
                        </a:rPr>
                        <a:t>2</a:t>
                      </a:r>
                      <a:r>
                        <a:rPr kumimoji="1" lang="zh-CN" altLang="en-US" sz="2200" b="0" i="0" u="none" strike="noStrike" cap="none" normalizeH="0" baseline="0" dirty="0">
                          <a:ln>
                            <a:noFill/>
                          </a:ln>
                          <a:solidFill>
                            <a:schemeClr val="tx1"/>
                          </a:solidFill>
                          <a:effectLst/>
                          <a:latin typeface="思源黑体 CN Regular" panose="020B0500000000000000" pitchFamily="34" charset="-122"/>
                          <a:ea typeface="思源黑体 CN Regular" panose="020B0500000000000000" pitchFamily="34" charset="-122"/>
                          <a:cs typeface="Times New Roman" pitchFamily="18" charset="0"/>
                        </a:rPr>
                        <a:t>以上营业场所。</a:t>
                      </a:r>
                    </a:p>
                  </a:txBody>
                  <a:tcPr marT="45702" marB="4570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428820">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200" b="0" i="0" u="none" strike="noStrike" kern="1200" cap="none" normalizeH="0" baseline="0" dirty="0">
                          <a:ln>
                            <a:noFill/>
                          </a:ln>
                          <a:solidFill>
                            <a:schemeClr val="tx1"/>
                          </a:solidFill>
                          <a:effectLst/>
                          <a:latin typeface="思源黑体 CN Regular" panose="020B0500000000000000" pitchFamily="34" charset="-122"/>
                          <a:ea typeface="思源黑体 CN Regular" panose="020B0500000000000000" pitchFamily="34" charset="-122"/>
                          <a:cs typeface="Times New Roman" pitchFamily="18" charset="0"/>
                        </a:rPr>
                        <a:t>安全生产许可证</a:t>
                      </a:r>
                    </a:p>
                  </a:txBody>
                  <a:tcPr marL="90000" marR="90000" marT="46782" marB="46782"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CN" altLang="en-US" sz="2200" b="0" i="0" u="none" strike="noStrike" kern="1200" cap="none" normalizeH="0" baseline="0" dirty="0">
                          <a:ln>
                            <a:noFill/>
                          </a:ln>
                          <a:solidFill>
                            <a:schemeClr val="tx1"/>
                          </a:solidFill>
                          <a:effectLst/>
                          <a:latin typeface="思源黑体 CN Regular" panose="020B0500000000000000" pitchFamily="34" charset="-122"/>
                          <a:ea typeface="思源黑体 CN Regular" panose="020B0500000000000000" pitchFamily="34" charset="-122"/>
                          <a:cs typeface="Times New Roman" pitchFamily="18" charset="0"/>
                        </a:rPr>
                        <a:t>在有效期内。</a:t>
                      </a:r>
                    </a:p>
                  </a:txBody>
                  <a:tcPr marT="45702" marB="4570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428820">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200" b="0" i="0" u="none" strike="noStrike" kern="1200" cap="none" normalizeH="0" baseline="0" dirty="0">
                          <a:ln>
                            <a:noFill/>
                          </a:ln>
                          <a:solidFill>
                            <a:schemeClr val="tx1"/>
                          </a:solidFill>
                          <a:effectLst/>
                          <a:latin typeface="思源黑体 CN Regular" panose="020B0500000000000000" pitchFamily="34" charset="-122"/>
                          <a:ea typeface="思源黑体 CN Regular" panose="020B0500000000000000" pitchFamily="34" charset="-122"/>
                          <a:cs typeface="Times New Roman" pitchFamily="18" charset="0"/>
                        </a:rPr>
                        <a:t>项目业绩</a:t>
                      </a:r>
                    </a:p>
                  </a:txBody>
                  <a:tcPr marL="90000" marR="90000" marT="46782" marB="46782"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CN" altLang="en-US" sz="2200" b="0" i="0" u="none" strike="noStrike" kern="1200" cap="none" normalizeH="0" baseline="0" dirty="0">
                          <a:ln>
                            <a:noFill/>
                          </a:ln>
                          <a:solidFill>
                            <a:schemeClr val="tx1"/>
                          </a:solidFill>
                          <a:effectLst/>
                          <a:latin typeface="思源黑体 CN Regular" panose="020B0500000000000000" pitchFamily="34" charset="-122"/>
                          <a:ea typeface="思源黑体 CN Regular" panose="020B0500000000000000" pitchFamily="34" charset="-122"/>
                          <a:cs typeface="Times New Roman" pitchFamily="18" charset="0"/>
                        </a:rPr>
                        <a:t>在本市须有类似项目业绩。</a:t>
                      </a:r>
                    </a:p>
                  </a:txBody>
                  <a:tcPr marT="45702" marB="4570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428820">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200" b="0" i="0" u="none" strike="noStrike" kern="1200" cap="none" normalizeH="0" baseline="0" dirty="0">
                          <a:ln>
                            <a:noFill/>
                          </a:ln>
                          <a:solidFill>
                            <a:schemeClr val="tx1"/>
                          </a:solidFill>
                          <a:effectLst/>
                          <a:latin typeface="思源黑体 CN Regular" panose="020B0500000000000000" pitchFamily="34" charset="-122"/>
                          <a:ea typeface="思源黑体 CN Regular" panose="020B0500000000000000" pitchFamily="34" charset="-122"/>
                          <a:cs typeface="Times New Roman" pitchFamily="18" charset="0"/>
                        </a:rPr>
                        <a:t>资质等级</a:t>
                      </a:r>
                    </a:p>
                  </a:txBody>
                  <a:tcPr marL="90000" marR="90000" marT="46782" marB="46782"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CN" altLang="en-US" sz="2200" b="0" i="0" u="none" strike="noStrike" kern="1200" cap="none" normalizeH="0" baseline="0" dirty="0">
                          <a:ln>
                            <a:noFill/>
                          </a:ln>
                          <a:solidFill>
                            <a:schemeClr val="tx1"/>
                          </a:solidFill>
                          <a:effectLst/>
                          <a:latin typeface="思源黑体 CN Regular" panose="020B0500000000000000" pitchFamily="34" charset="-122"/>
                          <a:ea typeface="思源黑体 CN Regular" panose="020B0500000000000000" pitchFamily="34" charset="-122"/>
                          <a:cs typeface="Times New Roman" pitchFamily="18" charset="0"/>
                        </a:rPr>
                        <a:t>房屋建筑工程施工总承包特级。</a:t>
                      </a:r>
                    </a:p>
                  </a:txBody>
                  <a:tcPr marT="45702" marB="4570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428820">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200" b="0" i="0" u="none" strike="noStrike" kern="1200" cap="none" normalizeH="0" baseline="0" dirty="0">
                          <a:ln>
                            <a:noFill/>
                          </a:ln>
                          <a:solidFill>
                            <a:schemeClr val="tx1"/>
                          </a:solidFill>
                          <a:effectLst/>
                          <a:latin typeface="思源黑体 CN Regular" panose="020B0500000000000000" pitchFamily="34" charset="-122"/>
                          <a:ea typeface="思源黑体 CN Regular" panose="020B0500000000000000" pitchFamily="34" charset="-122"/>
                          <a:cs typeface="Times New Roman" pitchFamily="18" charset="0"/>
                        </a:rPr>
                        <a:t>项目经理</a:t>
                      </a:r>
                    </a:p>
                  </a:txBody>
                  <a:tcPr marL="90000" marR="90000" marT="46782" marB="46782"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CN" altLang="en-US" sz="2200" b="0" i="0" u="none" strike="noStrike" kern="1200" cap="none" normalizeH="0" baseline="0" dirty="0">
                          <a:ln>
                            <a:noFill/>
                          </a:ln>
                          <a:solidFill>
                            <a:schemeClr val="tx1"/>
                          </a:solidFill>
                          <a:effectLst/>
                          <a:latin typeface="思源黑体 CN Regular" panose="020B0500000000000000" pitchFamily="34" charset="-122"/>
                          <a:ea typeface="思源黑体 CN Regular" panose="020B0500000000000000" pitchFamily="34" charset="-122"/>
                          <a:cs typeface="Times New Roman" pitchFamily="18" charset="0"/>
                        </a:rPr>
                        <a:t>具备国家注册的一级建造师执业资格。</a:t>
                      </a:r>
                    </a:p>
                  </a:txBody>
                  <a:tcPr marT="45702" marB="4570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428820">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200" b="0" i="0" u="none" strike="noStrike" kern="1200" cap="none" normalizeH="0" baseline="0" dirty="0">
                          <a:ln>
                            <a:noFill/>
                          </a:ln>
                          <a:solidFill>
                            <a:schemeClr val="tx1"/>
                          </a:solidFill>
                          <a:effectLst/>
                          <a:latin typeface="思源黑体 CN Regular" panose="020B0500000000000000" pitchFamily="34" charset="-122"/>
                          <a:ea typeface="思源黑体 CN Regular" panose="020B0500000000000000" pitchFamily="34" charset="-122"/>
                          <a:cs typeface="Times New Roman" pitchFamily="18" charset="0"/>
                        </a:rPr>
                        <a:t>信誉</a:t>
                      </a:r>
                    </a:p>
                  </a:txBody>
                  <a:tcPr marL="90000" marR="90000" marT="46782" marB="46782"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CN" altLang="en-US" sz="2200" b="0" i="0" u="none" strike="noStrike" kern="1200" cap="none" normalizeH="0" baseline="0" dirty="0">
                          <a:ln>
                            <a:noFill/>
                          </a:ln>
                          <a:solidFill>
                            <a:schemeClr val="tx1"/>
                          </a:solidFill>
                          <a:effectLst/>
                          <a:latin typeface="思源黑体 CN Regular" panose="020B0500000000000000" pitchFamily="34" charset="-122"/>
                          <a:ea typeface="思源黑体 CN Regular" panose="020B0500000000000000" pitchFamily="34" charset="-122"/>
                          <a:cs typeface="Times New Roman" pitchFamily="18" charset="0"/>
                        </a:rPr>
                        <a:t>近一年在本市没有骗取中标行为。</a:t>
                      </a:r>
                    </a:p>
                  </a:txBody>
                  <a:tcPr marT="45702" marB="4570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761916">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200" b="0" i="0" u="none" strike="noStrike" cap="none" normalizeH="0" baseline="0" dirty="0">
                          <a:ln>
                            <a:noFill/>
                          </a:ln>
                          <a:solidFill>
                            <a:schemeClr val="tx1"/>
                          </a:solidFill>
                          <a:effectLst/>
                          <a:latin typeface="思源黑体 CN Regular" panose="020B0500000000000000" pitchFamily="34" charset="-122"/>
                          <a:ea typeface="思源黑体 CN Regular" panose="020B0500000000000000" pitchFamily="34" charset="-122"/>
                          <a:cs typeface="Times New Roman" pitchFamily="18" charset="0"/>
                        </a:rPr>
                        <a:t>评分</a:t>
                      </a:r>
                    </a:p>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200" b="0" i="0" u="none" strike="noStrike" cap="none" normalizeH="0" baseline="0" dirty="0">
                          <a:ln>
                            <a:noFill/>
                          </a:ln>
                          <a:solidFill>
                            <a:schemeClr val="tx1"/>
                          </a:solidFill>
                          <a:effectLst/>
                          <a:latin typeface="思源黑体 CN Regular" panose="020B0500000000000000" pitchFamily="34" charset="-122"/>
                          <a:ea typeface="思源黑体 CN Regular" panose="020B0500000000000000" pitchFamily="34" charset="-122"/>
                          <a:cs typeface="Times New Roman" pitchFamily="18" charset="0"/>
                        </a:rPr>
                        <a:t>标准</a:t>
                      </a:r>
                    </a:p>
                  </a:txBody>
                  <a:tcPr marL="90000" marR="90000" marT="46782" marB="46782"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200" b="0" i="0" u="none" strike="noStrike" kern="1200" cap="none" normalizeH="0" baseline="0" dirty="0">
                          <a:ln>
                            <a:noFill/>
                          </a:ln>
                          <a:solidFill>
                            <a:schemeClr val="tx1"/>
                          </a:solidFill>
                          <a:effectLst/>
                          <a:latin typeface="思源黑体 CN Regular" panose="020B0500000000000000" pitchFamily="34" charset="-122"/>
                          <a:ea typeface="思源黑体 CN Regular" panose="020B0500000000000000" pitchFamily="34" charset="-122"/>
                          <a:cs typeface="Times New Roman" pitchFamily="18" charset="0"/>
                        </a:rPr>
                        <a:t>项目经理</a:t>
                      </a:r>
                    </a:p>
                  </a:txBody>
                  <a:tcPr marL="90000" marR="90000" marT="46782" marB="46782"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CN" altLang="en-US" sz="2200" b="0" i="0" u="none" strike="noStrike" kern="1200" cap="none" normalizeH="0" baseline="0" dirty="0">
                          <a:ln>
                            <a:noFill/>
                          </a:ln>
                          <a:solidFill>
                            <a:schemeClr val="tx1"/>
                          </a:solidFill>
                          <a:effectLst/>
                          <a:latin typeface="思源黑体 CN Regular" panose="020B0500000000000000" pitchFamily="34" charset="-122"/>
                          <a:ea typeface="思源黑体 CN Regular" panose="020B0500000000000000" pitchFamily="34" charset="-122"/>
                          <a:cs typeface="Times New Roman" pitchFamily="18" charset="0"/>
                        </a:rPr>
                        <a:t>高级工程师及以上职称的</a:t>
                      </a:r>
                      <a:r>
                        <a:rPr kumimoji="1" lang="en-US" altLang="zh-CN" sz="2200" b="0" i="0" u="none" strike="noStrike" kern="1200" cap="none" normalizeH="0" baseline="0" dirty="0">
                          <a:ln>
                            <a:noFill/>
                          </a:ln>
                          <a:solidFill>
                            <a:schemeClr val="tx1"/>
                          </a:solidFill>
                          <a:effectLst/>
                          <a:latin typeface="思源黑体 CN Regular" panose="020B0500000000000000" pitchFamily="34" charset="-122"/>
                          <a:ea typeface="思源黑体 CN Regular" panose="020B0500000000000000" pitchFamily="34" charset="-122"/>
                          <a:cs typeface="Times New Roman" pitchFamily="18" charset="0"/>
                        </a:rPr>
                        <a:t>10</a:t>
                      </a:r>
                      <a:r>
                        <a:rPr kumimoji="1" lang="zh-CN" altLang="en-US" sz="2200" b="0" i="0" u="none" strike="noStrike" kern="1200" cap="none" normalizeH="0" baseline="0" dirty="0">
                          <a:ln>
                            <a:noFill/>
                          </a:ln>
                          <a:solidFill>
                            <a:schemeClr val="tx1"/>
                          </a:solidFill>
                          <a:effectLst/>
                          <a:latin typeface="思源黑体 CN Regular" panose="020B0500000000000000" pitchFamily="34" charset="-122"/>
                          <a:ea typeface="思源黑体 CN Regular" panose="020B0500000000000000" pitchFamily="34" charset="-122"/>
                          <a:cs typeface="Times New Roman" pitchFamily="18" charset="0"/>
                        </a:rPr>
                        <a:t>分；工程师职称</a:t>
                      </a:r>
                      <a:r>
                        <a:rPr kumimoji="1" lang="en-US" altLang="zh-CN" sz="2200" b="0" i="0" u="none" strike="noStrike" kern="1200" cap="none" normalizeH="0" baseline="0" dirty="0">
                          <a:ln>
                            <a:noFill/>
                          </a:ln>
                          <a:solidFill>
                            <a:schemeClr val="tx1"/>
                          </a:solidFill>
                          <a:effectLst/>
                          <a:latin typeface="思源黑体 CN Regular" panose="020B0500000000000000" pitchFamily="34" charset="-122"/>
                          <a:ea typeface="思源黑体 CN Regular" panose="020B0500000000000000" pitchFamily="34" charset="-122"/>
                          <a:cs typeface="Times New Roman" pitchFamily="18" charset="0"/>
                        </a:rPr>
                        <a:t>5</a:t>
                      </a:r>
                      <a:r>
                        <a:rPr kumimoji="1" lang="zh-CN" altLang="en-US" sz="2200" b="0" i="0" u="none" strike="noStrike" kern="1200" cap="none" normalizeH="0" baseline="0" dirty="0">
                          <a:ln>
                            <a:noFill/>
                          </a:ln>
                          <a:solidFill>
                            <a:schemeClr val="tx1"/>
                          </a:solidFill>
                          <a:effectLst/>
                          <a:latin typeface="思源黑体 CN Regular" panose="020B0500000000000000" pitchFamily="34" charset="-122"/>
                          <a:ea typeface="思源黑体 CN Regular" panose="020B0500000000000000" pitchFamily="34" charset="-122"/>
                          <a:cs typeface="Times New Roman" pitchFamily="18" charset="0"/>
                        </a:rPr>
                        <a:t>分；其余</a:t>
                      </a:r>
                      <a:r>
                        <a:rPr kumimoji="1" lang="en-US" altLang="zh-CN" sz="2200" b="0" i="0" u="none" strike="noStrike" kern="1200" cap="none" normalizeH="0" baseline="0" dirty="0">
                          <a:ln>
                            <a:noFill/>
                          </a:ln>
                          <a:solidFill>
                            <a:schemeClr val="tx1"/>
                          </a:solidFill>
                          <a:effectLst/>
                          <a:latin typeface="思源黑体 CN Regular" panose="020B0500000000000000" pitchFamily="34" charset="-122"/>
                          <a:ea typeface="思源黑体 CN Regular" panose="020B0500000000000000" pitchFamily="34" charset="-122"/>
                          <a:cs typeface="Times New Roman" pitchFamily="18" charset="0"/>
                        </a:rPr>
                        <a:t>0</a:t>
                      </a:r>
                      <a:r>
                        <a:rPr kumimoji="1" lang="zh-CN" altLang="en-US" sz="2200" b="0" i="0" u="none" strike="noStrike" kern="1200" cap="none" normalizeH="0" baseline="0" dirty="0">
                          <a:ln>
                            <a:noFill/>
                          </a:ln>
                          <a:solidFill>
                            <a:schemeClr val="tx1"/>
                          </a:solidFill>
                          <a:effectLst/>
                          <a:latin typeface="思源黑体 CN Regular" panose="020B0500000000000000" pitchFamily="34" charset="-122"/>
                          <a:ea typeface="思源黑体 CN Regular" panose="020B0500000000000000" pitchFamily="34" charset="-122"/>
                          <a:cs typeface="Times New Roman" pitchFamily="18" charset="0"/>
                        </a:rPr>
                        <a:t>分。</a:t>
                      </a:r>
                    </a:p>
                  </a:txBody>
                  <a:tcPr marT="45702" marB="4570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7"/>
                  </a:ext>
                </a:extLst>
              </a:tr>
              <a:tr h="672672">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200" b="0" i="0" u="none" strike="noStrike" kern="1200" cap="none" normalizeH="0" baseline="0" dirty="0">
                          <a:ln>
                            <a:noFill/>
                          </a:ln>
                          <a:solidFill>
                            <a:schemeClr val="tx1"/>
                          </a:solidFill>
                          <a:effectLst/>
                          <a:latin typeface="思源黑体 CN Regular" panose="020B0500000000000000" pitchFamily="34" charset="-122"/>
                          <a:ea typeface="思源黑体 CN Regular" panose="020B0500000000000000" pitchFamily="34" charset="-122"/>
                          <a:cs typeface="Times New Roman" pitchFamily="18" charset="0"/>
                        </a:rPr>
                        <a:t>类似项目业绩</a:t>
                      </a:r>
                    </a:p>
                  </a:txBody>
                  <a:tcPr marL="90000" marR="90000" marT="46782" marB="46782"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CN" altLang="en-US" sz="2200" b="0" i="0" u="none" strike="noStrike" kern="1200" cap="none" normalizeH="0" baseline="0" dirty="0">
                          <a:ln>
                            <a:noFill/>
                          </a:ln>
                          <a:solidFill>
                            <a:schemeClr val="tx1"/>
                          </a:solidFill>
                          <a:effectLst/>
                          <a:latin typeface="思源黑体 CN Regular" panose="020B0500000000000000" pitchFamily="34" charset="-122"/>
                          <a:ea typeface="思源黑体 CN Regular" panose="020B0500000000000000" pitchFamily="34" charset="-122"/>
                          <a:cs typeface="Times New Roman" pitchFamily="18" charset="0"/>
                        </a:rPr>
                        <a:t>本市企业 </a:t>
                      </a:r>
                      <a:r>
                        <a:rPr kumimoji="1" lang="en-US" altLang="zh-CN" sz="2200" b="0" i="0" u="none" strike="noStrike" kern="1200" cap="none" normalizeH="0" baseline="0" dirty="0">
                          <a:ln>
                            <a:noFill/>
                          </a:ln>
                          <a:solidFill>
                            <a:schemeClr val="tx1"/>
                          </a:solidFill>
                          <a:effectLst/>
                          <a:latin typeface="思源黑体 CN Regular" panose="020B0500000000000000" pitchFamily="34" charset="-122"/>
                          <a:ea typeface="思源黑体 CN Regular" panose="020B0500000000000000" pitchFamily="34" charset="-122"/>
                          <a:cs typeface="Times New Roman" pitchFamily="18" charset="0"/>
                        </a:rPr>
                        <a:t>6</a:t>
                      </a:r>
                      <a:r>
                        <a:rPr kumimoji="1" lang="zh-CN" altLang="en-US" sz="2200" b="0" i="0" u="none" strike="noStrike" kern="1200" cap="none" normalizeH="0" baseline="0" dirty="0">
                          <a:ln>
                            <a:noFill/>
                          </a:ln>
                          <a:solidFill>
                            <a:schemeClr val="tx1"/>
                          </a:solidFill>
                          <a:effectLst/>
                          <a:latin typeface="思源黑体 CN Regular" panose="020B0500000000000000" pitchFamily="34" charset="-122"/>
                          <a:ea typeface="思源黑体 CN Regular" panose="020B0500000000000000" pitchFamily="34" charset="-122"/>
                          <a:cs typeface="Times New Roman" pitchFamily="18" charset="0"/>
                        </a:rPr>
                        <a:t>分</a:t>
                      </a:r>
                      <a:r>
                        <a:rPr kumimoji="1" lang="en-US" altLang="zh-CN" sz="2200" b="0" i="0" u="none" strike="noStrike" kern="1200" cap="none" normalizeH="0" baseline="0" dirty="0">
                          <a:ln>
                            <a:noFill/>
                          </a:ln>
                          <a:solidFill>
                            <a:schemeClr val="tx1"/>
                          </a:solidFill>
                          <a:effectLst/>
                          <a:latin typeface="思源黑体 CN Regular" panose="020B0500000000000000" pitchFamily="34" charset="-122"/>
                          <a:ea typeface="思源黑体 CN Regular" panose="020B0500000000000000" pitchFamily="34" charset="-122"/>
                          <a:cs typeface="Times New Roman" pitchFamily="18" charset="0"/>
                        </a:rPr>
                        <a:t>/</a:t>
                      </a:r>
                      <a:r>
                        <a:rPr kumimoji="1" lang="zh-CN" altLang="en-US" sz="2200" b="0" i="0" u="none" strike="noStrike" kern="1200" cap="none" normalizeH="0" baseline="0" dirty="0">
                          <a:ln>
                            <a:noFill/>
                          </a:ln>
                          <a:solidFill>
                            <a:schemeClr val="tx1"/>
                          </a:solidFill>
                          <a:effectLst/>
                          <a:latin typeface="思源黑体 CN Regular" panose="020B0500000000000000" pitchFamily="34" charset="-122"/>
                          <a:ea typeface="思源黑体 CN Regular" panose="020B0500000000000000" pitchFamily="34" charset="-122"/>
                          <a:cs typeface="Times New Roman" pitchFamily="18" charset="0"/>
                        </a:rPr>
                        <a:t>项；非本市企业</a:t>
                      </a:r>
                      <a:r>
                        <a:rPr kumimoji="1" lang="en-US" altLang="zh-CN" sz="2200" b="0" i="0" u="none" strike="noStrike" kern="1200" cap="none" normalizeH="0" baseline="0" dirty="0">
                          <a:ln>
                            <a:noFill/>
                          </a:ln>
                          <a:solidFill>
                            <a:schemeClr val="tx1"/>
                          </a:solidFill>
                          <a:effectLst/>
                          <a:latin typeface="思源黑体 CN Regular" panose="020B0500000000000000" pitchFamily="34" charset="-122"/>
                          <a:ea typeface="思源黑体 CN Regular" panose="020B0500000000000000" pitchFamily="34" charset="-122"/>
                          <a:cs typeface="Times New Roman" pitchFamily="18" charset="0"/>
                        </a:rPr>
                        <a:t>5</a:t>
                      </a:r>
                      <a:r>
                        <a:rPr kumimoji="1" lang="zh-CN" altLang="en-US" sz="2200" b="0" i="0" u="none" strike="noStrike" kern="1200" cap="none" normalizeH="0" baseline="0" dirty="0">
                          <a:ln>
                            <a:noFill/>
                          </a:ln>
                          <a:solidFill>
                            <a:schemeClr val="tx1"/>
                          </a:solidFill>
                          <a:effectLst/>
                          <a:latin typeface="思源黑体 CN Regular" panose="020B0500000000000000" pitchFamily="34" charset="-122"/>
                          <a:ea typeface="思源黑体 CN Regular" panose="020B0500000000000000" pitchFamily="34" charset="-122"/>
                          <a:cs typeface="Times New Roman" pitchFamily="18" charset="0"/>
                        </a:rPr>
                        <a:t>分</a:t>
                      </a:r>
                      <a:r>
                        <a:rPr kumimoji="1" lang="en-US" altLang="zh-CN" sz="2200" b="0" i="0" u="none" strike="noStrike" kern="1200" cap="none" normalizeH="0" baseline="0" dirty="0">
                          <a:ln>
                            <a:noFill/>
                          </a:ln>
                          <a:solidFill>
                            <a:schemeClr val="tx1"/>
                          </a:solidFill>
                          <a:effectLst/>
                          <a:latin typeface="思源黑体 CN Regular" panose="020B0500000000000000" pitchFamily="34" charset="-122"/>
                          <a:ea typeface="思源黑体 CN Regular" panose="020B0500000000000000" pitchFamily="34" charset="-122"/>
                          <a:cs typeface="Times New Roman" pitchFamily="18" charset="0"/>
                        </a:rPr>
                        <a:t>/</a:t>
                      </a:r>
                      <a:r>
                        <a:rPr kumimoji="1" lang="zh-CN" altLang="en-US" sz="2200" b="0" i="0" u="none" strike="noStrike" kern="1200" cap="none" normalizeH="0" baseline="0" dirty="0">
                          <a:ln>
                            <a:noFill/>
                          </a:ln>
                          <a:solidFill>
                            <a:schemeClr val="tx1"/>
                          </a:solidFill>
                          <a:effectLst/>
                          <a:latin typeface="思源黑体 CN Regular" panose="020B0500000000000000" pitchFamily="34" charset="-122"/>
                          <a:ea typeface="思源黑体 CN Regular" panose="020B0500000000000000" pitchFamily="34" charset="-122"/>
                          <a:cs typeface="Times New Roman" pitchFamily="18" charset="0"/>
                        </a:rPr>
                        <a:t>项。</a:t>
                      </a:r>
                    </a:p>
                  </a:txBody>
                  <a:tcPr marT="45702" marB="4570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8"/>
                  </a:ext>
                </a:extLst>
              </a:tr>
            </a:tbl>
          </a:graphicData>
        </a:graphic>
      </p:graphicFrame>
      <p:sp>
        <p:nvSpPr>
          <p:cNvPr id="5" name="Rectangle 2">
            <a:extLst>
              <a:ext uri="{FF2B5EF4-FFF2-40B4-BE49-F238E27FC236}">
                <a16:creationId xmlns:a16="http://schemas.microsoft.com/office/drawing/2014/main" xmlns="" id="{6B3DF30A-EEF1-4279-BEA5-1B6AE5B84209}"/>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二、政府采购当事人</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3906" name="Rectangle 3">
            <a:extLst>
              <a:ext uri="{FF2B5EF4-FFF2-40B4-BE49-F238E27FC236}">
                <a16:creationId xmlns:a16="http://schemas.microsoft.com/office/drawing/2014/main" xmlns="" id="{7FC42B19-627D-4BD5-B5A5-2F2F90772D1D}"/>
              </a:ext>
            </a:extLst>
          </p:cNvPr>
          <p:cNvSpPr>
            <a:spLocks noGrp="1"/>
          </p:cNvSpPr>
          <p:nvPr>
            <p:ph idx="1"/>
          </p:nvPr>
        </p:nvSpPr>
        <p:spPr>
          <a:xfrm>
            <a:off x="381000" y="1166019"/>
            <a:ext cx="7239000" cy="4525963"/>
          </a:xfrm>
        </p:spPr>
        <p:txBody>
          <a:bodyPr/>
          <a:lstStyle/>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（九）资格预审程序</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资格预审公告的发布：</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）采购人和采购项目名称；</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zh-CN" altLang="en-US" sz="2800" u="sng" dirty="0">
                <a:solidFill>
                  <a:schemeClr val="tx1"/>
                </a:solidFill>
                <a:latin typeface="思源黑体 CN Regular" panose="020B0500000000000000" pitchFamily="34" charset="-122"/>
                <a:ea typeface="思源黑体 CN Regular" panose="020B0500000000000000" pitchFamily="34" charset="-122"/>
              </a:rPr>
              <a:t>采购需求</a:t>
            </a:r>
            <a:r>
              <a:rPr lang="zh-CN" altLang="en-US" sz="2800" dirty="0">
                <a:solidFill>
                  <a:schemeClr val="tx1"/>
                </a:solidFill>
                <a:latin typeface="思源黑体 CN Regular" panose="020B0500000000000000" pitchFamily="34" charset="-122"/>
                <a:ea typeface="思源黑体 CN Regular" panose="020B0500000000000000" pitchFamily="34" charset="-122"/>
              </a:rPr>
              <a:t>；</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zh-CN" altLang="en-US" sz="2800" u="sng" dirty="0">
                <a:solidFill>
                  <a:schemeClr val="tx1"/>
                </a:solidFill>
                <a:latin typeface="思源黑体 CN Regular" panose="020B0500000000000000" pitchFamily="34" charset="-122"/>
                <a:ea typeface="思源黑体 CN Regular" panose="020B0500000000000000" pitchFamily="34" charset="-122"/>
              </a:rPr>
              <a:t>对供应商的资格要求</a:t>
            </a:r>
            <a:r>
              <a:rPr lang="zh-CN" altLang="en-US" sz="2800" dirty="0">
                <a:solidFill>
                  <a:schemeClr val="tx1"/>
                </a:solidFill>
                <a:latin typeface="思源黑体 CN Regular" panose="020B0500000000000000" pitchFamily="34" charset="-122"/>
                <a:ea typeface="思源黑体 CN Regular" panose="020B0500000000000000" pitchFamily="34" charset="-122"/>
              </a:rPr>
              <a:t>；</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4</a:t>
            </a:r>
            <a:r>
              <a:rPr lang="zh-CN" altLang="en-US" sz="2800" dirty="0">
                <a:solidFill>
                  <a:schemeClr val="tx1"/>
                </a:solidFill>
                <a:latin typeface="思源黑体 CN Regular" panose="020B0500000000000000" pitchFamily="34" charset="-122"/>
                <a:ea typeface="思源黑体 CN Regular" panose="020B0500000000000000" pitchFamily="34" charset="-122"/>
              </a:rPr>
              <a:t>）提交资格预审申请文件的时间和地点。</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或预审或后审原则。</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资格变化的通知义务。</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4.</a:t>
            </a:r>
            <a:r>
              <a:rPr lang="zh-CN" altLang="en-US" sz="2800" dirty="0">
                <a:solidFill>
                  <a:schemeClr val="tx1"/>
                </a:solidFill>
                <a:latin typeface="思源黑体 CN Regular" panose="020B0500000000000000" pitchFamily="34" charset="-122"/>
                <a:ea typeface="思源黑体 CN Regular" panose="020B0500000000000000" pitchFamily="34" charset="-122"/>
              </a:rPr>
              <a:t>提交资格预审申请文件最低时限。</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3" name="Rectangle 2">
            <a:extLst>
              <a:ext uri="{FF2B5EF4-FFF2-40B4-BE49-F238E27FC236}">
                <a16:creationId xmlns:a16="http://schemas.microsoft.com/office/drawing/2014/main" xmlns="" id="{C66CE0D2-4F5B-408D-9B5E-10F23E6986F2}"/>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二、政府采购当事人</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3">
            <a:extLst>
              <a:ext uri="{FF2B5EF4-FFF2-40B4-BE49-F238E27FC236}">
                <a16:creationId xmlns:a16="http://schemas.microsoft.com/office/drawing/2014/main" xmlns="" id="{8B2BA5E9-26B4-449A-B038-0958963F0A77}"/>
              </a:ext>
            </a:extLst>
          </p:cNvPr>
          <p:cNvSpPr>
            <a:spLocks noGrp="1" noChangeArrowheads="1"/>
          </p:cNvSpPr>
          <p:nvPr>
            <p:ph idx="1"/>
          </p:nvPr>
        </p:nvSpPr>
        <p:spPr>
          <a:xfrm>
            <a:off x="437148" y="1295400"/>
            <a:ext cx="7868652" cy="4525963"/>
          </a:xfrm>
        </p:spPr>
        <p:txBody>
          <a:bodyPr/>
          <a:lstStyle/>
          <a:p>
            <a:pPr marL="0" indent="0" algn="just" eaLnBrk="1" hangingPunct="1">
              <a:lnSpc>
                <a:spcPts val="3200"/>
              </a:lnSpc>
              <a:spcBef>
                <a:spcPct val="0"/>
              </a:spcBef>
              <a:buFont typeface="Wingdings 2" panose="05020102010507070707" pitchFamily="18" charset="2"/>
              <a:buNone/>
              <a:defRPr/>
            </a:pPr>
            <a:r>
              <a:rPr lang="en-US" altLang="zh-CN" sz="2800" dirty="0">
                <a:solidFill>
                  <a:srgbClr val="000000"/>
                </a:solidFill>
                <a:latin typeface="思源黑体 CN Regular" panose="020B0500000000000000" pitchFamily="34" charset="-122"/>
                <a:ea typeface="思源黑体 CN Regular" panose="020B0500000000000000" pitchFamily="34" charset="-122"/>
              </a:rPr>
              <a:t>5.</a:t>
            </a:r>
            <a:r>
              <a:rPr lang="zh-CN" altLang="en-US" sz="2800" dirty="0">
                <a:solidFill>
                  <a:srgbClr val="000000"/>
                </a:solidFill>
                <a:latin typeface="思源黑体 CN Regular" panose="020B0500000000000000" pitchFamily="34" charset="-122"/>
                <a:ea typeface="思源黑体 CN Regular" panose="020B0500000000000000" pitchFamily="34" charset="-122"/>
              </a:rPr>
              <a:t>思考：</a:t>
            </a:r>
            <a:endParaRPr lang="en-US" altLang="zh-CN" sz="2800" dirty="0">
              <a:solidFill>
                <a:srgbClr val="000000"/>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Font typeface="Wingdings 2" panose="05020102010507070707" pitchFamily="18" charset="2"/>
              <a:buNone/>
              <a:defRPr/>
            </a:pPr>
            <a:r>
              <a:rPr lang="zh-CN" altLang="en-US" sz="2800" dirty="0">
                <a:solidFill>
                  <a:srgbClr val="000000"/>
                </a:solidFill>
                <a:latin typeface="思源黑体 CN Regular" panose="020B0500000000000000" pitchFamily="34" charset="-122"/>
                <a:ea typeface="思源黑体 CN Regular" panose="020B0500000000000000" pitchFamily="34" charset="-122"/>
              </a:rPr>
              <a:t>（</a:t>
            </a:r>
            <a:r>
              <a:rPr lang="en-US" altLang="zh-CN" sz="2800" dirty="0">
                <a:solidFill>
                  <a:srgbClr val="000000"/>
                </a:solidFill>
                <a:latin typeface="思源黑体 CN Regular" panose="020B0500000000000000" pitchFamily="34" charset="-122"/>
                <a:ea typeface="思源黑体 CN Regular" panose="020B0500000000000000" pitchFamily="34" charset="-122"/>
              </a:rPr>
              <a:t>1</a:t>
            </a:r>
            <a:r>
              <a:rPr lang="zh-CN" altLang="en-US" sz="2800" dirty="0">
                <a:solidFill>
                  <a:srgbClr val="000000"/>
                </a:solidFill>
                <a:latin typeface="思源黑体 CN Regular" panose="020B0500000000000000" pitchFamily="34" charset="-122"/>
                <a:ea typeface="思源黑体 CN Regular" panose="020B0500000000000000" pitchFamily="34" charset="-122"/>
              </a:rPr>
              <a:t>）资格预审采取有限数量制时，数量应当如何确定？</a:t>
            </a:r>
            <a:endParaRPr lang="en-US" altLang="zh-CN" sz="2800" dirty="0">
              <a:solidFill>
                <a:srgbClr val="000000"/>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Font typeface="Wingdings 2" panose="05020102010507070707" pitchFamily="18" charset="2"/>
              <a:buNone/>
              <a:defRPr/>
            </a:pPr>
            <a:r>
              <a:rPr lang="zh-CN" altLang="en-US" sz="2800" dirty="0">
                <a:solidFill>
                  <a:srgbClr val="000000"/>
                </a:solidFill>
                <a:latin typeface="思源黑体 CN Regular" panose="020B0500000000000000" pitchFamily="34" charset="-122"/>
                <a:ea typeface="思源黑体 CN Regular" panose="020B0500000000000000" pitchFamily="34" charset="-122"/>
              </a:rPr>
              <a:t>（</a:t>
            </a:r>
            <a:r>
              <a:rPr lang="en-US" altLang="zh-CN" sz="2800" dirty="0">
                <a:solidFill>
                  <a:srgbClr val="000000"/>
                </a:solidFill>
                <a:latin typeface="思源黑体 CN Regular" panose="020B0500000000000000" pitchFamily="34" charset="-122"/>
                <a:ea typeface="思源黑体 CN Regular" panose="020B0500000000000000" pitchFamily="34" charset="-122"/>
              </a:rPr>
              <a:t>2</a:t>
            </a:r>
            <a:r>
              <a:rPr lang="zh-CN" altLang="en-US" sz="2800" dirty="0">
                <a:solidFill>
                  <a:srgbClr val="000000"/>
                </a:solidFill>
                <a:latin typeface="思源黑体 CN Regular" panose="020B0500000000000000" pitchFamily="34" charset="-122"/>
                <a:ea typeface="思源黑体 CN Regular" panose="020B0500000000000000" pitchFamily="34" charset="-122"/>
              </a:rPr>
              <a:t>）招标与不招标（或公开招标与邀请招标）的经济学界限在哪里？</a:t>
            </a:r>
            <a:endParaRPr lang="en-US" altLang="zh-CN" sz="2800" dirty="0">
              <a:solidFill>
                <a:srgbClr val="000000"/>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Font typeface="Wingdings 2" panose="05020102010507070707" pitchFamily="18" charset="2"/>
              <a:buNone/>
              <a:defRPr/>
            </a:pPr>
            <a:endParaRPr lang="en-US" altLang="zh-CN" sz="2800" dirty="0">
              <a:solidFill>
                <a:srgbClr val="000000"/>
              </a:solidFill>
              <a:latin typeface="思源黑体 CN Regular" panose="020B0500000000000000" pitchFamily="34" charset="-122"/>
              <a:ea typeface="思源黑体 CN Regular" panose="020B0500000000000000" pitchFamily="34" charset="-122"/>
            </a:endParaRPr>
          </a:p>
          <a:p>
            <a:pPr algn="just">
              <a:lnSpc>
                <a:spcPts val="3200"/>
              </a:lnSpc>
              <a:buFont typeface="Wingdings" pitchFamily="2" charset="2"/>
              <a:buNone/>
              <a:defRPr/>
            </a:pPr>
            <a:endParaRPr lang="zh-CN" altLang="en-US" sz="2800" dirty="0">
              <a:solidFill>
                <a:srgbClr val="000000"/>
              </a:solidFill>
              <a:latin typeface="思源黑体 CN Regular" panose="020B0500000000000000" pitchFamily="34" charset="-122"/>
              <a:ea typeface="思源黑体 CN Regular" panose="020B0500000000000000" pitchFamily="34" charset="-122"/>
            </a:endParaRPr>
          </a:p>
          <a:p>
            <a:pPr algn="just">
              <a:lnSpc>
                <a:spcPts val="3200"/>
              </a:lnSpc>
              <a:buFont typeface="Wingdings" pitchFamily="2" charset="2"/>
              <a:buNone/>
              <a:defRPr/>
            </a:pPr>
            <a:endParaRPr lang="en-US" altLang="zh-CN" sz="2800" dirty="0">
              <a:solidFill>
                <a:srgbClr val="000000"/>
              </a:solidFill>
              <a:latin typeface="思源黑体 CN Regular" panose="020B0500000000000000" pitchFamily="34" charset="-122"/>
              <a:ea typeface="思源黑体 CN Regular" panose="020B0500000000000000" pitchFamily="34" charset="-122"/>
            </a:endParaRPr>
          </a:p>
        </p:txBody>
      </p:sp>
      <p:sp>
        <p:nvSpPr>
          <p:cNvPr id="4" name="Rectangle 2">
            <a:extLst>
              <a:ext uri="{FF2B5EF4-FFF2-40B4-BE49-F238E27FC236}">
                <a16:creationId xmlns:a16="http://schemas.microsoft.com/office/drawing/2014/main" xmlns="" id="{D4D19CA0-36F9-4964-A672-D875E98CF86D}"/>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二、政府采购当事人</a:t>
            </a: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3">
            <a:extLst>
              <a:ext uri="{FF2B5EF4-FFF2-40B4-BE49-F238E27FC236}">
                <a16:creationId xmlns:a16="http://schemas.microsoft.com/office/drawing/2014/main" xmlns="" id="{C5DD5AC7-2BF0-4081-9BC0-F32BF92DC833}"/>
              </a:ext>
            </a:extLst>
          </p:cNvPr>
          <p:cNvSpPr txBox="1">
            <a:spLocks noChangeArrowheads="1"/>
          </p:cNvSpPr>
          <p:nvPr/>
        </p:nvSpPr>
        <p:spPr bwMode="auto">
          <a:xfrm>
            <a:off x="371475" y="1113606"/>
            <a:ext cx="7724775"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Calibri" panose="020F0502020204030204" pitchFamily="34" charset="0"/>
                <a:ea typeface="宋体" panose="02010600030101010101" pitchFamily="2" charset="-122"/>
              </a:defRPr>
            </a:lvl1pPr>
            <a:lvl2pPr marL="742950" indent="-285750">
              <a:spcBef>
                <a:spcPts val="550"/>
              </a:spcBef>
              <a:buClr>
                <a:schemeClr val="accent1"/>
              </a:buClr>
              <a:buFont typeface="Verdana" panose="020B060403050404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Calibri" panose="020F0502020204030204" pitchFamily="34" charset="0"/>
                <a:ea typeface="宋体" panose="02010600030101010101" pitchFamily="2" charset="-122"/>
              </a:defRPr>
            </a:lvl3pPr>
            <a:lvl4pPr marL="1600200" indent="-228600">
              <a:spcBef>
                <a:spcPct val="20000"/>
              </a:spcBef>
              <a:buClr>
                <a:srgbClr val="969696"/>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4pPr>
            <a:lvl5pPr marL="2057400" indent="-228600">
              <a:spcBef>
                <a:spcPct val="20000"/>
              </a:spcBef>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9pPr>
          </a:lstStyle>
          <a:p>
            <a:pPr algn="just" eaLnBrk="1" hangingPunct="1">
              <a:lnSpc>
                <a:spcPct val="90000"/>
              </a:lnSpc>
              <a:spcBef>
                <a:spcPct val="20000"/>
              </a:spcBef>
              <a:buClr>
                <a:schemeClr val="hlink"/>
              </a:buClr>
              <a:buSzPct val="60000"/>
              <a:buFont typeface="Wingdings" panose="05000000000000000000" pitchFamily="2" charset="2"/>
              <a:buNone/>
            </a:pPr>
            <a:r>
              <a:rPr lang="zh-CN" altLang="en-US" sz="2800" dirty="0">
                <a:latin typeface="楷体_GB2312" pitchFamily="49" charset="-122"/>
                <a:ea typeface="楷体_GB2312" pitchFamily="49" charset="-122"/>
              </a:rPr>
              <a:t>  </a:t>
            </a:r>
            <a:r>
              <a:rPr lang="zh-CN" altLang="en-US" sz="2800" dirty="0">
                <a:solidFill>
                  <a:srgbClr val="000000"/>
                </a:solidFill>
                <a:ea typeface="思源黑体 CN Regular" panose="020B0500000000000000" pitchFamily="34" charset="-122"/>
              </a:rPr>
              <a:t>招标的本质是“价格”竞争</a:t>
            </a:r>
            <a:endParaRPr lang="en-US" altLang="zh-CN" sz="2800" dirty="0">
              <a:solidFill>
                <a:srgbClr val="000000"/>
              </a:solidFill>
              <a:ea typeface="思源黑体 CN Regular" panose="020B0500000000000000" pitchFamily="34" charset="-122"/>
            </a:endParaRPr>
          </a:p>
          <a:p>
            <a:pPr algn="just" eaLnBrk="1" hangingPunct="1">
              <a:lnSpc>
                <a:spcPct val="90000"/>
              </a:lnSpc>
              <a:spcBef>
                <a:spcPct val="20000"/>
              </a:spcBef>
              <a:buClr>
                <a:schemeClr val="hlink"/>
              </a:buClr>
              <a:buSzPct val="60000"/>
              <a:buFont typeface="Wingdings" panose="05000000000000000000" pitchFamily="2" charset="2"/>
              <a:buNone/>
            </a:pPr>
            <a:endParaRPr lang="en-US" altLang="zh-CN" sz="2800" dirty="0">
              <a:solidFill>
                <a:srgbClr val="000000"/>
              </a:solidFill>
              <a:ea typeface="思源黑体 CN Regular" panose="020B0500000000000000" pitchFamily="34" charset="-122"/>
            </a:endParaRPr>
          </a:p>
          <a:p>
            <a:pPr algn="just" eaLnBrk="1" hangingPunct="1">
              <a:lnSpc>
                <a:spcPct val="90000"/>
              </a:lnSpc>
              <a:spcBef>
                <a:spcPct val="20000"/>
              </a:spcBef>
              <a:buClr>
                <a:schemeClr val="hlink"/>
              </a:buClr>
              <a:buSzPct val="60000"/>
              <a:buFont typeface="Wingdings" panose="05000000000000000000" pitchFamily="2" charset="2"/>
              <a:buNone/>
            </a:pPr>
            <a:endParaRPr lang="zh-CN" altLang="en-US" sz="2800" dirty="0">
              <a:solidFill>
                <a:srgbClr val="000000"/>
              </a:solidFill>
              <a:ea typeface="思源黑体 CN Regular" panose="020B0500000000000000" pitchFamily="34" charset="-122"/>
            </a:endParaRPr>
          </a:p>
          <a:p>
            <a:pPr algn="just" eaLnBrk="1" hangingPunct="1">
              <a:lnSpc>
                <a:spcPct val="90000"/>
              </a:lnSpc>
              <a:spcBef>
                <a:spcPct val="20000"/>
              </a:spcBef>
              <a:buClr>
                <a:schemeClr val="hlink"/>
              </a:buClr>
              <a:buSzPct val="60000"/>
              <a:buFont typeface="Wingdings" panose="05000000000000000000" pitchFamily="2" charset="2"/>
              <a:buNone/>
            </a:pPr>
            <a:endParaRPr lang="en-US" altLang="zh-CN" sz="2800" dirty="0">
              <a:latin typeface="楷体_GB2312" pitchFamily="49" charset="-122"/>
              <a:ea typeface="楷体_GB2312" pitchFamily="49" charset="-122"/>
            </a:endParaRPr>
          </a:p>
        </p:txBody>
      </p:sp>
      <p:cxnSp>
        <p:nvCxnSpPr>
          <p:cNvPr id="5" name="直接箭头连接符 4">
            <a:extLst>
              <a:ext uri="{FF2B5EF4-FFF2-40B4-BE49-F238E27FC236}">
                <a16:creationId xmlns:a16="http://schemas.microsoft.com/office/drawing/2014/main" xmlns="" id="{08472971-D07B-42D3-A799-8BE172A990B6}"/>
              </a:ext>
            </a:extLst>
          </p:cNvPr>
          <p:cNvCxnSpPr/>
          <p:nvPr/>
        </p:nvCxnSpPr>
        <p:spPr>
          <a:xfrm rot="5400000" flipH="1" flipV="1">
            <a:off x="-518319" y="3763169"/>
            <a:ext cx="3216275"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直接箭头连接符 6">
            <a:extLst>
              <a:ext uri="{FF2B5EF4-FFF2-40B4-BE49-F238E27FC236}">
                <a16:creationId xmlns:a16="http://schemas.microsoft.com/office/drawing/2014/main" xmlns="" id="{A7838D7A-B23C-4DE5-BE0C-111276893403}"/>
              </a:ext>
            </a:extLst>
          </p:cNvPr>
          <p:cNvCxnSpPr/>
          <p:nvPr/>
        </p:nvCxnSpPr>
        <p:spPr>
          <a:xfrm>
            <a:off x="1090613" y="5370512"/>
            <a:ext cx="5072062"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直接连接符 16">
            <a:extLst>
              <a:ext uri="{FF2B5EF4-FFF2-40B4-BE49-F238E27FC236}">
                <a16:creationId xmlns:a16="http://schemas.microsoft.com/office/drawing/2014/main" xmlns="" id="{C068A8A1-860F-4017-BDE5-B85E2C96A061}"/>
              </a:ext>
            </a:extLst>
          </p:cNvPr>
          <p:cNvCxnSpPr/>
          <p:nvPr/>
        </p:nvCxnSpPr>
        <p:spPr>
          <a:xfrm>
            <a:off x="1090613" y="2825750"/>
            <a:ext cx="357187" cy="158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 name="组合 22">
            <a:extLst>
              <a:ext uri="{FF2B5EF4-FFF2-40B4-BE49-F238E27FC236}">
                <a16:creationId xmlns:a16="http://schemas.microsoft.com/office/drawing/2014/main" xmlns="" id="{C1F3E7C9-CAEC-40FE-9351-FEA399027F46}"/>
              </a:ext>
            </a:extLst>
          </p:cNvPr>
          <p:cNvGrpSpPr>
            <a:grpSpLocks/>
          </p:cNvGrpSpPr>
          <p:nvPr/>
        </p:nvGrpSpPr>
        <p:grpSpPr bwMode="auto">
          <a:xfrm>
            <a:off x="1252538" y="512762"/>
            <a:ext cx="7124700" cy="3857625"/>
            <a:chOff x="1661831" y="714354"/>
            <a:chExt cx="7125011" cy="3857653"/>
          </a:xfrm>
        </p:grpSpPr>
        <p:sp>
          <p:nvSpPr>
            <p:cNvPr id="13" name="弧形 12">
              <a:extLst>
                <a:ext uri="{FF2B5EF4-FFF2-40B4-BE49-F238E27FC236}">
                  <a16:creationId xmlns:a16="http://schemas.microsoft.com/office/drawing/2014/main" xmlns="" id="{58D5586E-2152-43F2-BB1F-448B95E9BB79}"/>
                </a:ext>
              </a:extLst>
            </p:cNvPr>
            <p:cNvSpPr/>
            <p:nvPr/>
          </p:nvSpPr>
          <p:spPr>
            <a:xfrm rot="10800000">
              <a:off x="1785661" y="714354"/>
              <a:ext cx="7001181" cy="3857653"/>
            </a:xfrm>
            <a:prstGeom prst="arc">
              <a:avLst>
                <a:gd name="adj1" fmla="val 16200000"/>
                <a:gd name="adj2" fmla="val 21221684"/>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lnSpc>
                  <a:spcPct val="90000"/>
                </a:lnSpc>
                <a:spcBef>
                  <a:spcPct val="20000"/>
                </a:spcBef>
                <a:buClr>
                  <a:schemeClr val="hlink"/>
                </a:buClr>
                <a:buSzPct val="60000"/>
                <a:buFont typeface="Wingdings" pitchFamily="2" charset="2"/>
                <a:buNone/>
                <a:defRPr/>
              </a:pPr>
              <a:endParaRPr lang="zh-CN" altLang="en-US"/>
            </a:p>
          </p:txBody>
        </p:sp>
        <p:sp>
          <p:nvSpPr>
            <p:cNvPr id="22" name="弧形 21">
              <a:extLst>
                <a:ext uri="{FF2B5EF4-FFF2-40B4-BE49-F238E27FC236}">
                  <a16:creationId xmlns:a16="http://schemas.microsoft.com/office/drawing/2014/main" xmlns="" id="{C34F6E99-A030-48EC-B2CD-C109D3C29155}"/>
                </a:ext>
              </a:extLst>
            </p:cNvPr>
            <p:cNvSpPr/>
            <p:nvPr/>
          </p:nvSpPr>
          <p:spPr>
            <a:xfrm rot="10587698">
              <a:off x="1661831" y="857230"/>
              <a:ext cx="469921" cy="2290780"/>
            </a:xfrm>
            <a:prstGeom prst="arc">
              <a:avLst>
                <a:gd name="adj1" fmla="val 16561918"/>
                <a:gd name="adj2" fmla="val 20812812"/>
              </a:avLst>
            </a:prstGeom>
            <a:ln w="1905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lnSpc>
                  <a:spcPct val="90000"/>
                </a:lnSpc>
                <a:spcBef>
                  <a:spcPct val="20000"/>
                </a:spcBef>
                <a:buClr>
                  <a:schemeClr val="hlink"/>
                </a:buClr>
                <a:buSzPct val="60000"/>
                <a:buFont typeface="Wingdings" pitchFamily="2" charset="2"/>
                <a:buNone/>
                <a:defRPr/>
              </a:pPr>
              <a:endParaRPr lang="zh-CN" altLang="en-US"/>
            </a:p>
          </p:txBody>
        </p:sp>
      </p:grpSp>
      <p:sp>
        <p:nvSpPr>
          <p:cNvPr id="130055" name="TextBox 23">
            <a:extLst>
              <a:ext uri="{FF2B5EF4-FFF2-40B4-BE49-F238E27FC236}">
                <a16:creationId xmlns:a16="http://schemas.microsoft.com/office/drawing/2014/main" xmlns="" id="{9C2042AC-EFBC-43E8-AB9B-8C0B1B680B10}"/>
              </a:ext>
            </a:extLst>
          </p:cNvPr>
          <p:cNvSpPr txBox="1">
            <a:spLocks noChangeArrowheads="1"/>
          </p:cNvSpPr>
          <p:nvPr/>
        </p:nvSpPr>
        <p:spPr bwMode="auto">
          <a:xfrm>
            <a:off x="5889625" y="5513387"/>
            <a:ext cx="285750"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80000"/>
              <a:buFont typeface="Wingdings 2" panose="05020102010507070707" pitchFamily="18" charset="2"/>
              <a:buChar char=""/>
              <a:defRPr sz="3200">
                <a:solidFill>
                  <a:schemeClr val="tx1"/>
                </a:solidFill>
                <a:latin typeface="Calibri" panose="020F0502020204030204" pitchFamily="34" charset="0"/>
                <a:ea typeface="宋体" panose="02010600030101010101" pitchFamily="2" charset="-122"/>
              </a:defRPr>
            </a:lvl1pPr>
            <a:lvl2pPr marL="742950" indent="-285750">
              <a:spcBef>
                <a:spcPts val="550"/>
              </a:spcBef>
              <a:buClr>
                <a:schemeClr val="accent1"/>
              </a:buClr>
              <a:buFont typeface="Verdana" panose="020B060403050404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Calibri" panose="020F0502020204030204" pitchFamily="34" charset="0"/>
                <a:ea typeface="宋体" panose="02010600030101010101" pitchFamily="2" charset="-122"/>
              </a:defRPr>
            </a:lvl3pPr>
            <a:lvl4pPr marL="1600200" indent="-228600">
              <a:spcBef>
                <a:spcPct val="20000"/>
              </a:spcBef>
              <a:buClr>
                <a:srgbClr val="969696"/>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4pPr>
            <a:lvl5pPr marL="2057400" indent="-228600">
              <a:spcBef>
                <a:spcPct val="20000"/>
              </a:spcBef>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9pPr>
          </a:lstStyle>
          <a:p>
            <a:pPr eaLnBrk="1" hangingPunct="1">
              <a:lnSpc>
                <a:spcPct val="90000"/>
              </a:lnSpc>
              <a:spcBef>
                <a:spcPct val="20000"/>
              </a:spcBef>
              <a:buClr>
                <a:schemeClr val="hlink"/>
              </a:buClr>
              <a:buSzPct val="60000"/>
              <a:buFont typeface="Wingdings" panose="05000000000000000000" pitchFamily="2" charset="2"/>
              <a:buNone/>
            </a:pPr>
            <a:r>
              <a:rPr lang="en-US" altLang="zh-CN" sz="2800" dirty="0">
                <a:latin typeface="Times New Roman" panose="02020603050405020304" pitchFamily="18" charset="0"/>
                <a:ea typeface="楷体_GB2312" pitchFamily="49" charset="-122"/>
                <a:cs typeface="Times New Roman" panose="02020603050405020304" pitchFamily="18" charset="0"/>
              </a:rPr>
              <a:t>n</a:t>
            </a:r>
            <a:endParaRPr lang="zh-CN" altLang="en-US" sz="2800">
              <a:latin typeface="Times New Roman" panose="02020603050405020304" pitchFamily="18" charset="0"/>
              <a:ea typeface="楷体_GB2312" pitchFamily="49" charset="-122"/>
              <a:cs typeface="Times New Roman" panose="02020603050405020304" pitchFamily="18" charset="0"/>
            </a:endParaRPr>
          </a:p>
        </p:txBody>
      </p:sp>
      <p:sp>
        <p:nvSpPr>
          <p:cNvPr id="130056" name="TextBox 24">
            <a:extLst>
              <a:ext uri="{FF2B5EF4-FFF2-40B4-BE49-F238E27FC236}">
                <a16:creationId xmlns:a16="http://schemas.microsoft.com/office/drawing/2014/main" xmlns="" id="{3650CBB7-265E-4445-B6FC-6DE9A4B9C98D}"/>
              </a:ext>
            </a:extLst>
          </p:cNvPr>
          <p:cNvSpPr txBox="1">
            <a:spLocks noChangeArrowheads="1"/>
          </p:cNvSpPr>
          <p:nvPr/>
        </p:nvSpPr>
        <p:spPr bwMode="auto">
          <a:xfrm>
            <a:off x="590550" y="1941512"/>
            <a:ext cx="285750"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80000"/>
              <a:buFont typeface="Wingdings 2" panose="05020102010507070707" pitchFamily="18" charset="2"/>
              <a:buChar char=""/>
              <a:defRPr sz="3200">
                <a:solidFill>
                  <a:schemeClr val="tx1"/>
                </a:solidFill>
                <a:latin typeface="Calibri" panose="020F0502020204030204" pitchFamily="34" charset="0"/>
                <a:ea typeface="宋体" panose="02010600030101010101" pitchFamily="2" charset="-122"/>
              </a:defRPr>
            </a:lvl1pPr>
            <a:lvl2pPr marL="742950" indent="-285750">
              <a:spcBef>
                <a:spcPts val="550"/>
              </a:spcBef>
              <a:buClr>
                <a:schemeClr val="accent1"/>
              </a:buClr>
              <a:buFont typeface="Verdana" panose="020B060403050404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Calibri" panose="020F0502020204030204" pitchFamily="34" charset="0"/>
                <a:ea typeface="宋体" panose="02010600030101010101" pitchFamily="2" charset="-122"/>
              </a:defRPr>
            </a:lvl3pPr>
            <a:lvl4pPr marL="1600200" indent="-228600">
              <a:spcBef>
                <a:spcPct val="20000"/>
              </a:spcBef>
              <a:buClr>
                <a:srgbClr val="969696"/>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4pPr>
            <a:lvl5pPr marL="2057400" indent="-228600">
              <a:spcBef>
                <a:spcPct val="20000"/>
              </a:spcBef>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9pPr>
          </a:lstStyle>
          <a:p>
            <a:pPr eaLnBrk="1" hangingPunct="1">
              <a:lnSpc>
                <a:spcPct val="90000"/>
              </a:lnSpc>
              <a:spcBef>
                <a:spcPct val="20000"/>
              </a:spcBef>
              <a:buClr>
                <a:schemeClr val="hlink"/>
              </a:buClr>
              <a:buSzPct val="60000"/>
              <a:buFont typeface="Wingdings" panose="05000000000000000000" pitchFamily="2" charset="2"/>
              <a:buNone/>
            </a:pPr>
            <a:r>
              <a:rPr lang="en-US" altLang="zh-CN" sz="2800" dirty="0">
                <a:latin typeface="Times New Roman" panose="02020603050405020304" pitchFamily="18" charset="0"/>
                <a:ea typeface="楷体_GB2312" pitchFamily="49" charset="-122"/>
                <a:cs typeface="Times New Roman" panose="02020603050405020304" pitchFamily="18" charset="0"/>
              </a:rPr>
              <a:t>P</a:t>
            </a:r>
            <a:endParaRPr lang="zh-CN" altLang="en-US" sz="2800">
              <a:latin typeface="Times New Roman" panose="02020603050405020304" pitchFamily="18" charset="0"/>
              <a:ea typeface="楷体_GB2312" pitchFamily="49" charset="-122"/>
              <a:cs typeface="Times New Roman" panose="02020603050405020304" pitchFamily="18" charset="0"/>
            </a:endParaRPr>
          </a:p>
        </p:txBody>
      </p:sp>
      <p:sp>
        <p:nvSpPr>
          <p:cNvPr id="130057" name="TextBox 26">
            <a:extLst>
              <a:ext uri="{FF2B5EF4-FFF2-40B4-BE49-F238E27FC236}">
                <a16:creationId xmlns:a16="http://schemas.microsoft.com/office/drawing/2014/main" xmlns="" id="{1D17DCFE-5C56-4B0A-ADB6-F2D1D51692BD}"/>
              </a:ext>
            </a:extLst>
          </p:cNvPr>
          <p:cNvSpPr txBox="1">
            <a:spLocks noChangeArrowheads="1"/>
          </p:cNvSpPr>
          <p:nvPr/>
        </p:nvSpPr>
        <p:spPr bwMode="auto">
          <a:xfrm>
            <a:off x="889000" y="5513387"/>
            <a:ext cx="285750"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80000"/>
              <a:buFont typeface="Wingdings 2" panose="05020102010507070707" pitchFamily="18" charset="2"/>
              <a:buChar char=""/>
              <a:defRPr sz="3200">
                <a:solidFill>
                  <a:schemeClr val="tx1"/>
                </a:solidFill>
                <a:latin typeface="Calibri" panose="020F0502020204030204" pitchFamily="34" charset="0"/>
                <a:ea typeface="宋体" panose="02010600030101010101" pitchFamily="2" charset="-122"/>
              </a:defRPr>
            </a:lvl1pPr>
            <a:lvl2pPr marL="742950" indent="-285750">
              <a:spcBef>
                <a:spcPts val="550"/>
              </a:spcBef>
              <a:buClr>
                <a:schemeClr val="accent1"/>
              </a:buClr>
              <a:buFont typeface="Verdana" panose="020B060403050404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Calibri" panose="020F0502020204030204" pitchFamily="34" charset="0"/>
                <a:ea typeface="宋体" panose="02010600030101010101" pitchFamily="2" charset="-122"/>
              </a:defRPr>
            </a:lvl3pPr>
            <a:lvl4pPr marL="1600200" indent="-228600">
              <a:spcBef>
                <a:spcPct val="20000"/>
              </a:spcBef>
              <a:buClr>
                <a:srgbClr val="969696"/>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4pPr>
            <a:lvl5pPr marL="2057400" indent="-228600">
              <a:spcBef>
                <a:spcPct val="20000"/>
              </a:spcBef>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9pPr>
          </a:lstStyle>
          <a:p>
            <a:pPr eaLnBrk="1" hangingPunct="1">
              <a:lnSpc>
                <a:spcPct val="90000"/>
              </a:lnSpc>
              <a:spcBef>
                <a:spcPct val="20000"/>
              </a:spcBef>
              <a:buClr>
                <a:schemeClr val="hlink"/>
              </a:buClr>
              <a:buSzPct val="60000"/>
              <a:buFont typeface="Wingdings" panose="05000000000000000000" pitchFamily="2" charset="2"/>
              <a:buNone/>
            </a:pPr>
            <a:r>
              <a:rPr lang="en-US" altLang="zh-CN" sz="2800" dirty="0">
                <a:latin typeface="Times New Roman" panose="02020603050405020304" pitchFamily="18" charset="0"/>
                <a:ea typeface="楷体_GB2312" pitchFamily="49" charset="-122"/>
                <a:cs typeface="Times New Roman" panose="02020603050405020304" pitchFamily="18" charset="0"/>
              </a:rPr>
              <a:t>0</a:t>
            </a:r>
            <a:endParaRPr lang="zh-CN" altLang="en-US" sz="2800">
              <a:latin typeface="Times New Roman" panose="02020603050405020304" pitchFamily="18" charset="0"/>
              <a:ea typeface="楷体_GB2312" pitchFamily="49" charset="-122"/>
              <a:cs typeface="Times New Roman" panose="02020603050405020304" pitchFamily="18" charset="0"/>
            </a:endParaRPr>
          </a:p>
        </p:txBody>
      </p:sp>
      <p:grpSp>
        <p:nvGrpSpPr>
          <p:cNvPr id="3" name="组合 34">
            <a:extLst>
              <a:ext uri="{FF2B5EF4-FFF2-40B4-BE49-F238E27FC236}">
                <a16:creationId xmlns:a16="http://schemas.microsoft.com/office/drawing/2014/main" xmlns="" id="{387FAFFA-3866-4645-BA00-6DF931C09104}"/>
              </a:ext>
            </a:extLst>
          </p:cNvPr>
          <p:cNvGrpSpPr>
            <a:grpSpLocks/>
          </p:cNvGrpSpPr>
          <p:nvPr/>
        </p:nvGrpSpPr>
        <p:grpSpPr bwMode="auto">
          <a:xfrm>
            <a:off x="590550" y="4165600"/>
            <a:ext cx="5000625" cy="479425"/>
            <a:chOff x="1000100" y="4367878"/>
            <a:chExt cx="5000660" cy="479531"/>
          </a:xfrm>
        </p:grpSpPr>
        <p:cxnSp>
          <p:nvCxnSpPr>
            <p:cNvPr id="11" name="直接连接符 10">
              <a:extLst>
                <a:ext uri="{FF2B5EF4-FFF2-40B4-BE49-F238E27FC236}">
                  <a16:creationId xmlns:a16="http://schemas.microsoft.com/office/drawing/2014/main" xmlns="" id="{827B3121-B7CC-479B-B1F4-56F81F31E0B2}"/>
                </a:ext>
              </a:extLst>
            </p:cNvPr>
            <p:cNvCxnSpPr/>
            <p:nvPr/>
          </p:nvCxnSpPr>
          <p:spPr>
            <a:xfrm>
              <a:off x="1500167" y="4644164"/>
              <a:ext cx="4500593" cy="1587"/>
            </a:xfrm>
            <a:prstGeom prst="line">
              <a:avLst/>
            </a:prstGeom>
            <a:ln w="1905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30074" name="TextBox 27">
              <a:extLst>
                <a:ext uri="{FF2B5EF4-FFF2-40B4-BE49-F238E27FC236}">
                  <a16:creationId xmlns:a16="http://schemas.microsoft.com/office/drawing/2014/main" xmlns="" id="{7D703E38-23BD-4181-BE70-05496FE0A84F}"/>
                </a:ext>
              </a:extLst>
            </p:cNvPr>
            <p:cNvSpPr txBox="1">
              <a:spLocks noChangeArrowheads="1"/>
            </p:cNvSpPr>
            <p:nvPr/>
          </p:nvSpPr>
          <p:spPr bwMode="auto">
            <a:xfrm>
              <a:off x="1000100" y="4367878"/>
              <a:ext cx="285752" cy="479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80000"/>
                <a:buFont typeface="Wingdings 2" panose="05020102010507070707" pitchFamily="18" charset="2"/>
                <a:buChar char=""/>
                <a:defRPr sz="3200">
                  <a:solidFill>
                    <a:schemeClr val="tx1"/>
                  </a:solidFill>
                  <a:latin typeface="Calibri" panose="020F0502020204030204" pitchFamily="34" charset="0"/>
                  <a:ea typeface="宋体" panose="02010600030101010101" pitchFamily="2" charset="-122"/>
                </a:defRPr>
              </a:lvl1pPr>
              <a:lvl2pPr marL="742950" indent="-285750">
                <a:spcBef>
                  <a:spcPts val="550"/>
                </a:spcBef>
                <a:buClr>
                  <a:schemeClr val="accent1"/>
                </a:buClr>
                <a:buFont typeface="Verdana" panose="020B060403050404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Calibri" panose="020F0502020204030204" pitchFamily="34" charset="0"/>
                  <a:ea typeface="宋体" panose="02010600030101010101" pitchFamily="2" charset="-122"/>
                </a:defRPr>
              </a:lvl3pPr>
              <a:lvl4pPr marL="1600200" indent="-228600">
                <a:spcBef>
                  <a:spcPct val="20000"/>
                </a:spcBef>
                <a:buClr>
                  <a:srgbClr val="969696"/>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4pPr>
              <a:lvl5pPr marL="2057400" indent="-228600">
                <a:spcBef>
                  <a:spcPct val="20000"/>
                </a:spcBef>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9pPr>
            </a:lstStyle>
            <a:p>
              <a:pPr eaLnBrk="1" hangingPunct="1">
                <a:lnSpc>
                  <a:spcPct val="90000"/>
                </a:lnSpc>
                <a:spcBef>
                  <a:spcPct val="20000"/>
                </a:spcBef>
                <a:buClr>
                  <a:schemeClr val="hlink"/>
                </a:buClr>
                <a:buSzPct val="60000"/>
                <a:buFont typeface="Wingdings" panose="05000000000000000000" pitchFamily="2" charset="2"/>
                <a:buNone/>
              </a:pPr>
              <a:r>
                <a:rPr lang="en-US" altLang="zh-CN" sz="2800" dirty="0">
                  <a:latin typeface="Times New Roman" panose="02020603050405020304" pitchFamily="18" charset="0"/>
                  <a:ea typeface="楷体_GB2312" pitchFamily="49" charset="-122"/>
                  <a:cs typeface="Times New Roman" panose="02020603050405020304" pitchFamily="18" charset="0"/>
                </a:rPr>
                <a:t>C</a:t>
              </a:r>
              <a:endParaRPr lang="zh-CN" altLang="en-US" sz="2800">
                <a:latin typeface="Times New Roman" panose="02020603050405020304" pitchFamily="18" charset="0"/>
                <a:ea typeface="楷体_GB2312" pitchFamily="49" charset="-122"/>
                <a:cs typeface="Times New Roman" panose="02020603050405020304" pitchFamily="18" charset="0"/>
              </a:endParaRPr>
            </a:p>
          </p:txBody>
        </p:sp>
      </p:grpSp>
      <p:grpSp>
        <p:nvGrpSpPr>
          <p:cNvPr id="4" name="组合 32">
            <a:extLst>
              <a:ext uri="{FF2B5EF4-FFF2-40B4-BE49-F238E27FC236}">
                <a16:creationId xmlns:a16="http://schemas.microsoft.com/office/drawing/2014/main" xmlns="" id="{D0FBBF26-3DA3-438C-B559-D6083583184F}"/>
              </a:ext>
            </a:extLst>
          </p:cNvPr>
          <p:cNvGrpSpPr>
            <a:grpSpLocks/>
          </p:cNvGrpSpPr>
          <p:nvPr/>
        </p:nvGrpSpPr>
        <p:grpSpPr bwMode="auto">
          <a:xfrm>
            <a:off x="576273" y="2572983"/>
            <a:ext cx="994095" cy="3420211"/>
            <a:chOff x="-972371" y="2567026"/>
            <a:chExt cx="994101" cy="3418526"/>
          </a:xfrm>
        </p:grpSpPr>
        <p:sp>
          <p:nvSpPr>
            <p:cNvPr id="130069" name="TextBox 25">
              <a:extLst>
                <a:ext uri="{FF2B5EF4-FFF2-40B4-BE49-F238E27FC236}">
                  <a16:creationId xmlns:a16="http://schemas.microsoft.com/office/drawing/2014/main" xmlns="" id="{0EDEB2C6-4DAD-4D16-9F6E-3064204DFF11}"/>
                </a:ext>
              </a:extLst>
            </p:cNvPr>
            <p:cNvSpPr txBox="1">
              <a:spLocks noChangeArrowheads="1"/>
            </p:cNvSpPr>
            <p:nvPr/>
          </p:nvSpPr>
          <p:spPr bwMode="auto">
            <a:xfrm>
              <a:off x="-972371" y="2567026"/>
              <a:ext cx="571504" cy="4799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80000"/>
                <a:buFont typeface="Wingdings 2" panose="05020102010507070707" pitchFamily="18" charset="2"/>
                <a:buChar char=""/>
                <a:defRPr sz="3200">
                  <a:solidFill>
                    <a:schemeClr val="tx1"/>
                  </a:solidFill>
                  <a:latin typeface="Calibri" panose="020F0502020204030204" pitchFamily="34" charset="0"/>
                  <a:ea typeface="宋体" panose="02010600030101010101" pitchFamily="2" charset="-122"/>
                </a:defRPr>
              </a:lvl1pPr>
              <a:lvl2pPr marL="742950" indent="-285750">
                <a:spcBef>
                  <a:spcPts val="550"/>
                </a:spcBef>
                <a:buClr>
                  <a:schemeClr val="accent1"/>
                </a:buClr>
                <a:buFont typeface="Verdana" panose="020B060403050404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Calibri" panose="020F0502020204030204" pitchFamily="34" charset="0"/>
                  <a:ea typeface="宋体" panose="02010600030101010101" pitchFamily="2" charset="-122"/>
                </a:defRPr>
              </a:lvl3pPr>
              <a:lvl4pPr marL="1600200" indent="-228600">
                <a:spcBef>
                  <a:spcPct val="20000"/>
                </a:spcBef>
                <a:buClr>
                  <a:srgbClr val="969696"/>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4pPr>
              <a:lvl5pPr marL="2057400" indent="-228600">
                <a:spcBef>
                  <a:spcPct val="20000"/>
                </a:spcBef>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9pPr>
            </a:lstStyle>
            <a:p>
              <a:pPr eaLnBrk="1" hangingPunct="1">
                <a:lnSpc>
                  <a:spcPct val="90000"/>
                </a:lnSpc>
                <a:spcBef>
                  <a:spcPct val="20000"/>
                </a:spcBef>
                <a:buClr>
                  <a:schemeClr val="hlink"/>
                </a:buClr>
                <a:buSzPct val="60000"/>
                <a:buFont typeface="Wingdings" panose="05000000000000000000" pitchFamily="2" charset="2"/>
                <a:buNone/>
              </a:pPr>
              <a:r>
                <a:rPr lang="en-US" altLang="zh-CN" sz="2800" dirty="0">
                  <a:latin typeface="Times New Roman" panose="02020603050405020304" pitchFamily="18" charset="0"/>
                  <a:ea typeface="楷体_GB2312" pitchFamily="49" charset="-122"/>
                  <a:cs typeface="Times New Roman" panose="02020603050405020304" pitchFamily="18" charset="0"/>
                </a:rPr>
                <a:t>P</a:t>
              </a:r>
              <a:r>
                <a:rPr lang="en-US" altLang="zh-CN" sz="2800" baseline="-25000" dirty="0">
                  <a:latin typeface="Times New Roman" panose="02020603050405020304" pitchFamily="18" charset="0"/>
                  <a:ea typeface="楷体_GB2312" pitchFamily="49" charset="-122"/>
                  <a:cs typeface="Times New Roman" panose="02020603050405020304" pitchFamily="18" charset="0"/>
                </a:rPr>
                <a:t>0</a:t>
              </a:r>
              <a:endParaRPr lang="zh-CN" altLang="en-US" sz="2800" baseline="-25000" dirty="0">
                <a:latin typeface="Times New Roman" panose="02020603050405020304" pitchFamily="18" charset="0"/>
                <a:ea typeface="楷体_GB2312" pitchFamily="49" charset="-122"/>
                <a:cs typeface="Times New Roman" panose="02020603050405020304" pitchFamily="18" charset="0"/>
              </a:endParaRPr>
            </a:p>
          </p:txBody>
        </p:sp>
        <p:grpSp>
          <p:nvGrpSpPr>
            <p:cNvPr id="130070" name="组合 30">
              <a:extLst>
                <a:ext uri="{FF2B5EF4-FFF2-40B4-BE49-F238E27FC236}">
                  <a16:creationId xmlns:a16="http://schemas.microsoft.com/office/drawing/2014/main" xmlns="" id="{FC66092A-5273-4FB0-8D67-28BB418913DE}"/>
                </a:ext>
              </a:extLst>
            </p:cNvPr>
            <p:cNvGrpSpPr>
              <a:grpSpLocks/>
            </p:cNvGrpSpPr>
            <p:nvPr/>
          </p:nvGrpSpPr>
          <p:grpSpPr bwMode="auto">
            <a:xfrm>
              <a:off x="-264022" y="2821606"/>
              <a:ext cx="285752" cy="3163946"/>
              <a:chOff x="-264022" y="2821606"/>
              <a:chExt cx="285752" cy="3163946"/>
            </a:xfrm>
          </p:grpSpPr>
          <p:cxnSp>
            <p:nvCxnSpPr>
              <p:cNvPr id="19" name="直接连接符 18">
                <a:extLst>
                  <a:ext uri="{FF2B5EF4-FFF2-40B4-BE49-F238E27FC236}">
                    <a16:creationId xmlns:a16="http://schemas.microsoft.com/office/drawing/2014/main" xmlns="" id="{5B4443F6-BD8E-4D13-94B0-2FD965E10BBF}"/>
                  </a:ext>
                </a:extLst>
              </p:cNvPr>
              <p:cNvCxnSpPr>
                <a:stCxn id="13" idx="2"/>
              </p:cNvCxnSpPr>
              <p:nvPr/>
            </p:nvCxnSpPr>
            <p:spPr>
              <a:xfrm rot="16200000" flipH="1">
                <a:off x="-1351954" y="4094153"/>
                <a:ext cx="2548269" cy="3175"/>
              </a:xfrm>
              <a:prstGeom prst="line">
                <a:avLst/>
              </a:prstGeom>
              <a:ln w="1905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30072" name="TextBox 28">
                <a:extLst>
                  <a:ext uri="{FF2B5EF4-FFF2-40B4-BE49-F238E27FC236}">
                    <a16:creationId xmlns:a16="http://schemas.microsoft.com/office/drawing/2014/main" xmlns="" id="{3982D744-EE2F-4ABA-AF37-E1AB7A97AF73}"/>
                  </a:ext>
                </a:extLst>
              </p:cNvPr>
              <p:cNvSpPr txBox="1">
                <a:spLocks noChangeArrowheads="1"/>
              </p:cNvSpPr>
              <p:nvPr/>
            </p:nvSpPr>
            <p:spPr bwMode="auto">
              <a:xfrm>
                <a:off x="-264022" y="5505599"/>
                <a:ext cx="285752" cy="4799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80000"/>
                  <a:buFont typeface="Wingdings 2" panose="05020102010507070707" pitchFamily="18" charset="2"/>
                  <a:buChar char=""/>
                  <a:defRPr sz="3200">
                    <a:solidFill>
                      <a:schemeClr val="tx1"/>
                    </a:solidFill>
                    <a:latin typeface="Calibri" panose="020F0502020204030204" pitchFamily="34" charset="0"/>
                    <a:ea typeface="宋体" panose="02010600030101010101" pitchFamily="2" charset="-122"/>
                  </a:defRPr>
                </a:lvl1pPr>
                <a:lvl2pPr marL="742950" indent="-285750">
                  <a:spcBef>
                    <a:spcPts val="550"/>
                  </a:spcBef>
                  <a:buClr>
                    <a:schemeClr val="accent1"/>
                  </a:buClr>
                  <a:buFont typeface="Verdana" panose="020B060403050404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Calibri" panose="020F0502020204030204" pitchFamily="34" charset="0"/>
                    <a:ea typeface="宋体" panose="02010600030101010101" pitchFamily="2" charset="-122"/>
                  </a:defRPr>
                </a:lvl3pPr>
                <a:lvl4pPr marL="1600200" indent="-228600">
                  <a:spcBef>
                    <a:spcPct val="20000"/>
                  </a:spcBef>
                  <a:buClr>
                    <a:srgbClr val="969696"/>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4pPr>
                <a:lvl5pPr marL="2057400" indent="-228600">
                  <a:spcBef>
                    <a:spcPct val="20000"/>
                  </a:spcBef>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9pPr>
              </a:lstStyle>
              <a:p>
                <a:pPr eaLnBrk="1" hangingPunct="1">
                  <a:lnSpc>
                    <a:spcPct val="90000"/>
                  </a:lnSpc>
                  <a:spcBef>
                    <a:spcPct val="20000"/>
                  </a:spcBef>
                  <a:buClr>
                    <a:schemeClr val="hlink"/>
                  </a:buClr>
                  <a:buSzPct val="60000"/>
                  <a:buFont typeface="Wingdings" panose="05000000000000000000" pitchFamily="2" charset="2"/>
                  <a:buNone/>
                </a:pPr>
                <a:r>
                  <a:rPr lang="en-US" altLang="zh-CN" sz="2800" dirty="0">
                    <a:latin typeface="Times New Roman" panose="02020603050405020304" pitchFamily="18" charset="0"/>
                    <a:ea typeface="楷体_GB2312" pitchFamily="49" charset="-122"/>
                    <a:cs typeface="Times New Roman" panose="02020603050405020304" pitchFamily="18" charset="0"/>
                  </a:rPr>
                  <a:t>1</a:t>
                </a:r>
                <a:endParaRPr lang="zh-CN" altLang="en-US" sz="2800" dirty="0">
                  <a:latin typeface="Times New Roman" panose="02020603050405020304" pitchFamily="18" charset="0"/>
                  <a:ea typeface="楷体_GB2312" pitchFamily="49" charset="-122"/>
                  <a:cs typeface="Times New Roman" panose="02020603050405020304" pitchFamily="18" charset="0"/>
                </a:endParaRPr>
              </a:p>
            </p:txBody>
          </p:sp>
        </p:grpSp>
      </p:grpSp>
      <p:grpSp>
        <p:nvGrpSpPr>
          <p:cNvPr id="8" name="组合 31">
            <a:extLst>
              <a:ext uri="{FF2B5EF4-FFF2-40B4-BE49-F238E27FC236}">
                <a16:creationId xmlns:a16="http://schemas.microsoft.com/office/drawing/2014/main" xmlns="" id="{FDBC6831-832E-433E-9333-9D292A30D1DF}"/>
              </a:ext>
            </a:extLst>
          </p:cNvPr>
          <p:cNvGrpSpPr>
            <a:grpSpLocks/>
          </p:cNvGrpSpPr>
          <p:nvPr/>
        </p:nvGrpSpPr>
        <p:grpSpPr bwMode="auto">
          <a:xfrm>
            <a:off x="1981200" y="3657600"/>
            <a:ext cx="285750" cy="2336800"/>
            <a:chOff x="2390760" y="3858422"/>
            <a:chExt cx="285752" cy="2336756"/>
          </a:xfrm>
        </p:grpSpPr>
        <p:cxnSp>
          <p:nvCxnSpPr>
            <p:cNvPr id="21" name="直接连接符 20">
              <a:extLst>
                <a:ext uri="{FF2B5EF4-FFF2-40B4-BE49-F238E27FC236}">
                  <a16:creationId xmlns:a16="http://schemas.microsoft.com/office/drawing/2014/main" xmlns="" id="{69368107-9A45-4FC3-81DD-62ED775F9FB3}"/>
                </a:ext>
              </a:extLst>
            </p:cNvPr>
            <p:cNvCxnSpPr/>
            <p:nvPr/>
          </p:nvCxnSpPr>
          <p:spPr>
            <a:xfrm rot="5400000" flipH="1" flipV="1">
              <a:off x="1713709" y="4714862"/>
              <a:ext cx="1714468" cy="1587"/>
            </a:xfrm>
            <a:prstGeom prst="line">
              <a:avLst/>
            </a:prstGeom>
            <a:ln w="1905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30068" name="TextBox 29">
              <a:extLst>
                <a:ext uri="{FF2B5EF4-FFF2-40B4-BE49-F238E27FC236}">
                  <a16:creationId xmlns:a16="http://schemas.microsoft.com/office/drawing/2014/main" xmlns="" id="{29388E14-5C33-4F50-8459-C0C31F02894B}"/>
                </a:ext>
              </a:extLst>
            </p:cNvPr>
            <p:cNvSpPr txBox="1">
              <a:spLocks noChangeArrowheads="1"/>
            </p:cNvSpPr>
            <p:nvPr/>
          </p:nvSpPr>
          <p:spPr bwMode="auto">
            <a:xfrm>
              <a:off x="2390760" y="5715016"/>
              <a:ext cx="285752" cy="480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80000"/>
                <a:buFont typeface="Wingdings 2" panose="05020102010507070707" pitchFamily="18" charset="2"/>
                <a:buChar char=""/>
                <a:defRPr sz="3200">
                  <a:solidFill>
                    <a:schemeClr val="tx1"/>
                  </a:solidFill>
                  <a:latin typeface="Calibri" panose="020F0502020204030204" pitchFamily="34" charset="0"/>
                  <a:ea typeface="宋体" panose="02010600030101010101" pitchFamily="2" charset="-122"/>
                </a:defRPr>
              </a:lvl1pPr>
              <a:lvl2pPr marL="742950" indent="-285750">
                <a:spcBef>
                  <a:spcPts val="550"/>
                </a:spcBef>
                <a:buClr>
                  <a:schemeClr val="accent1"/>
                </a:buClr>
                <a:buFont typeface="Verdana" panose="020B060403050404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Calibri" panose="020F0502020204030204" pitchFamily="34" charset="0"/>
                  <a:ea typeface="宋体" panose="02010600030101010101" pitchFamily="2" charset="-122"/>
                </a:defRPr>
              </a:lvl3pPr>
              <a:lvl4pPr marL="1600200" indent="-228600">
                <a:spcBef>
                  <a:spcPct val="20000"/>
                </a:spcBef>
                <a:buClr>
                  <a:srgbClr val="969696"/>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4pPr>
              <a:lvl5pPr marL="2057400" indent="-228600">
                <a:spcBef>
                  <a:spcPct val="20000"/>
                </a:spcBef>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9pPr>
            </a:lstStyle>
            <a:p>
              <a:pPr eaLnBrk="1" hangingPunct="1">
                <a:lnSpc>
                  <a:spcPct val="90000"/>
                </a:lnSpc>
                <a:spcBef>
                  <a:spcPct val="20000"/>
                </a:spcBef>
                <a:buClr>
                  <a:schemeClr val="hlink"/>
                </a:buClr>
                <a:buSzPct val="60000"/>
                <a:buFont typeface="Wingdings" panose="05000000000000000000" pitchFamily="2" charset="2"/>
                <a:buNone/>
              </a:pPr>
              <a:r>
                <a:rPr lang="en-US" altLang="zh-CN" sz="2800" dirty="0">
                  <a:latin typeface="Times New Roman" panose="02020603050405020304" pitchFamily="18" charset="0"/>
                  <a:ea typeface="楷体_GB2312" pitchFamily="49" charset="-122"/>
                  <a:cs typeface="Times New Roman" panose="02020603050405020304" pitchFamily="18" charset="0"/>
                </a:rPr>
                <a:t>3</a:t>
              </a:r>
              <a:endParaRPr lang="zh-CN" altLang="en-US" sz="2800">
                <a:latin typeface="Times New Roman" panose="02020603050405020304" pitchFamily="18" charset="0"/>
                <a:ea typeface="楷体_GB2312" pitchFamily="49" charset="-122"/>
                <a:cs typeface="Times New Roman" panose="02020603050405020304" pitchFamily="18" charset="0"/>
              </a:endParaRPr>
            </a:p>
          </p:txBody>
        </p:sp>
      </p:grpSp>
      <p:sp>
        <p:nvSpPr>
          <p:cNvPr id="33" name="TextBox 32">
            <a:extLst>
              <a:ext uri="{FF2B5EF4-FFF2-40B4-BE49-F238E27FC236}">
                <a16:creationId xmlns:a16="http://schemas.microsoft.com/office/drawing/2014/main" xmlns="" id="{D0E50CD9-E18D-4005-9BE8-08F56F780CA9}"/>
              </a:ext>
            </a:extLst>
          </p:cNvPr>
          <p:cNvSpPr txBox="1">
            <a:spLocks noChangeArrowheads="1"/>
          </p:cNvSpPr>
          <p:nvPr/>
        </p:nvSpPr>
        <p:spPr bwMode="auto">
          <a:xfrm>
            <a:off x="4876800" y="3941762"/>
            <a:ext cx="7143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80000"/>
              <a:buFont typeface="Wingdings 2" panose="05020102010507070707" pitchFamily="18" charset="2"/>
              <a:buChar char=""/>
              <a:defRPr sz="3200">
                <a:solidFill>
                  <a:schemeClr val="tx1"/>
                </a:solidFill>
                <a:latin typeface="Calibri" panose="020F0502020204030204" pitchFamily="34" charset="0"/>
                <a:ea typeface="宋体" panose="02010600030101010101" pitchFamily="2" charset="-122"/>
              </a:defRPr>
            </a:lvl1pPr>
            <a:lvl2pPr marL="742950" indent="-285750">
              <a:spcBef>
                <a:spcPts val="550"/>
              </a:spcBef>
              <a:buClr>
                <a:schemeClr val="accent1"/>
              </a:buClr>
              <a:buFont typeface="Verdana" panose="020B060403050404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Calibri" panose="020F0502020204030204" pitchFamily="34" charset="0"/>
                <a:ea typeface="宋体" panose="02010600030101010101" pitchFamily="2" charset="-122"/>
              </a:defRPr>
            </a:lvl3pPr>
            <a:lvl4pPr marL="1600200" indent="-228600">
              <a:spcBef>
                <a:spcPct val="20000"/>
              </a:spcBef>
              <a:buClr>
                <a:srgbClr val="969696"/>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4pPr>
            <a:lvl5pPr marL="2057400" indent="-228600">
              <a:spcBef>
                <a:spcPct val="20000"/>
              </a:spcBef>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9pPr>
          </a:lstStyle>
          <a:p>
            <a:pPr eaLnBrk="1" hangingPunct="1">
              <a:lnSpc>
                <a:spcPct val="90000"/>
              </a:lnSpc>
              <a:spcBef>
                <a:spcPct val="20000"/>
              </a:spcBef>
              <a:buClr>
                <a:schemeClr val="hlink"/>
              </a:buClr>
              <a:buSzPct val="60000"/>
              <a:buFont typeface="Wingdings" panose="05000000000000000000" pitchFamily="2" charset="2"/>
              <a:buNone/>
            </a:pPr>
            <a:r>
              <a:rPr lang="en-US" altLang="zh-CN" sz="2800" dirty="0">
                <a:latin typeface="Times New Roman" panose="02020603050405020304" pitchFamily="18" charset="0"/>
                <a:ea typeface="楷体_GB2312" pitchFamily="49" charset="-122"/>
                <a:cs typeface="Times New Roman" panose="02020603050405020304" pitchFamily="18" charset="0"/>
              </a:rPr>
              <a:t>y(x)</a:t>
            </a:r>
            <a:endParaRPr lang="zh-CN" altLang="en-US" sz="2800">
              <a:latin typeface="Times New Roman" panose="02020603050405020304" pitchFamily="18" charset="0"/>
              <a:ea typeface="楷体_GB2312" pitchFamily="49" charset="-122"/>
              <a:cs typeface="Times New Roman" panose="02020603050405020304" pitchFamily="18" charset="0"/>
            </a:endParaRPr>
          </a:p>
        </p:txBody>
      </p:sp>
      <p:grpSp>
        <p:nvGrpSpPr>
          <p:cNvPr id="9" name="组合 34">
            <a:extLst>
              <a:ext uri="{FF2B5EF4-FFF2-40B4-BE49-F238E27FC236}">
                <a16:creationId xmlns:a16="http://schemas.microsoft.com/office/drawing/2014/main" xmlns="" id="{41C3626A-D816-465E-8E88-4E77D9548711}"/>
              </a:ext>
            </a:extLst>
          </p:cNvPr>
          <p:cNvGrpSpPr>
            <a:grpSpLocks/>
          </p:cNvGrpSpPr>
          <p:nvPr/>
        </p:nvGrpSpPr>
        <p:grpSpPr bwMode="auto">
          <a:xfrm>
            <a:off x="1090613" y="2084387"/>
            <a:ext cx="4500562" cy="3286125"/>
            <a:chOff x="1500166" y="2285992"/>
            <a:chExt cx="4500594" cy="3286148"/>
          </a:xfrm>
        </p:grpSpPr>
        <p:cxnSp>
          <p:nvCxnSpPr>
            <p:cNvPr id="32" name="直接连接符 31">
              <a:extLst>
                <a:ext uri="{FF2B5EF4-FFF2-40B4-BE49-F238E27FC236}">
                  <a16:creationId xmlns:a16="http://schemas.microsoft.com/office/drawing/2014/main" xmlns="" id="{D5DE5798-0F81-406C-ACB9-A070A6BAE77C}"/>
                </a:ext>
              </a:extLst>
            </p:cNvPr>
            <p:cNvCxnSpPr/>
            <p:nvPr/>
          </p:nvCxnSpPr>
          <p:spPr>
            <a:xfrm flipV="1">
              <a:off x="1500166" y="2786059"/>
              <a:ext cx="3786214" cy="278608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0066" name="TextBox 33">
              <a:extLst>
                <a:ext uri="{FF2B5EF4-FFF2-40B4-BE49-F238E27FC236}">
                  <a16:creationId xmlns:a16="http://schemas.microsoft.com/office/drawing/2014/main" xmlns="" id="{FF628FDA-41E4-44E9-8075-4D260D8E93C8}"/>
                </a:ext>
              </a:extLst>
            </p:cNvPr>
            <p:cNvSpPr txBox="1">
              <a:spLocks noChangeArrowheads="1"/>
            </p:cNvSpPr>
            <p:nvPr/>
          </p:nvSpPr>
          <p:spPr bwMode="auto">
            <a:xfrm>
              <a:off x="5286380" y="2285992"/>
              <a:ext cx="714380" cy="480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80000"/>
                <a:buFont typeface="Wingdings 2" panose="05020102010507070707" pitchFamily="18" charset="2"/>
                <a:buChar char=""/>
                <a:defRPr sz="3200">
                  <a:solidFill>
                    <a:schemeClr val="tx1"/>
                  </a:solidFill>
                  <a:latin typeface="Calibri" panose="020F0502020204030204" pitchFamily="34" charset="0"/>
                  <a:ea typeface="宋体" panose="02010600030101010101" pitchFamily="2" charset="-122"/>
                </a:defRPr>
              </a:lvl1pPr>
              <a:lvl2pPr marL="742950" indent="-285750">
                <a:spcBef>
                  <a:spcPts val="550"/>
                </a:spcBef>
                <a:buClr>
                  <a:schemeClr val="accent1"/>
                </a:buClr>
                <a:buFont typeface="Verdana" panose="020B060403050404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Calibri" panose="020F0502020204030204" pitchFamily="34" charset="0"/>
                  <a:ea typeface="宋体" panose="02010600030101010101" pitchFamily="2" charset="-122"/>
                </a:defRPr>
              </a:lvl3pPr>
              <a:lvl4pPr marL="1600200" indent="-228600">
                <a:spcBef>
                  <a:spcPct val="20000"/>
                </a:spcBef>
                <a:buClr>
                  <a:srgbClr val="969696"/>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4pPr>
              <a:lvl5pPr marL="2057400" indent="-228600">
                <a:spcBef>
                  <a:spcPct val="20000"/>
                </a:spcBef>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9pPr>
            </a:lstStyle>
            <a:p>
              <a:pPr eaLnBrk="1" hangingPunct="1">
                <a:lnSpc>
                  <a:spcPct val="90000"/>
                </a:lnSpc>
                <a:spcBef>
                  <a:spcPct val="20000"/>
                </a:spcBef>
                <a:buClr>
                  <a:schemeClr val="hlink"/>
                </a:buClr>
                <a:buSzPct val="60000"/>
                <a:buFont typeface="Wingdings" panose="05000000000000000000" pitchFamily="2" charset="2"/>
                <a:buNone/>
              </a:pPr>
              <a:r>
                <a:rPr lang="en-US" altLang="zh-CN" sz="2800" dirty="0">
                  <a:latin typeface="Times New Roman" panose="02020603050405020304" pitchFamily="18" charset="0"/>
                  <a:ea typeface="楷体_GB2312" pitchFamily="49" charset="-122"/>
                  <a:cs typeface="Times New Roman" panose="02020603050405020304" pitchFamily="18" charset="0"/>
                </a:rPr>
                <a:t>z(x)</a:t>
              </a:r>
              <a:endParaRPr lang="zh-CN" altLang="en-US" sz="2800">
                <a:latin typeface="Times New Roman" panose="02020603050405020304" pitchFamily="18" charset="0"/>
                <a:ea typeface="楷体_GB2312" pitchFamily="49" charset="-122"/>
                <a:cs typeface="Times New Roman" panose="02020603050405020304" pitchFamily="18" charset="0"/>
              </a:endParaRPr>
            </a:p>
          </p:txBody>
        </p:sp>
      </p:grpSp>
      <p:sp>
        <p:nvSpPr>
          <p:cNvPr id="36" name="TextBox 35">
            <a:extLst>
              <a:ext uri="{FF2B5EF4-FFF2-40B4-BE49-F238E27FC236}">
                <a16:creationId xmlns:a16="http://schemas.microsoft.com/office/drawing/2014/main" xmlns="" id="{9E238750-13E4-455F-B0AE-1610C495A46D}"/>
              </a:ext>
            </a:extLst>
          </p:cNvPr>
          <p:cNvSpPr txBox="1">
            <a:spLocks noChangeArrowheads="1"/>
          </p:cNvSpPr>
          <p:nvPr/>
        </p:nvSpPr>
        <p:spPr bwMode="auto">
          <a:xfrm>
            <a:off x="5734050" y="2489200"/>
            <a:ext cx="3000375" cy="220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80000"/>
              <a:buFont typeface="Wingdings 2" panose="05020102010507070707" pitchFamily="18" charset="2"/>
              <a:buChar char=""/>
              <a:defRPr sz="3200">
                <a:solidFill>
                  <a:schemeClr val="tx1"/>
                </a:solidFill>
                <a:latin typeface="Calibri" panose="020F0502020204030204" pitchFamily="34" charset="0"/>
                <a:ea typeface="宋体" panose="02010600030101010101" pitchFamily="2" charset="-122"/>
              </a:defRPr>
            </a:lvl1pPr>
            <a:lvl2pPr marL="742950" indent="-285750">
              <a:spcBef>
                <a:spcPts val="550"/>
              </a:spcBef>
              <a:buClr>
                <a:schemeClr val="accent1"/>
              </a:buClr>
              <a:buFont typeface="Verdana" panose="020B060403050404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Calibri" panose="020F0502020204030204" pitchFamily="34" charset="0"/>
                <a:ea typeface="宋体" panose="02010600030101010101" pitchFamily="2" charset="-122"/>
              </a:defRPr>
            </a:lvl3pPr>
            <a:lvl4pPr marL="1600200" indent="-228600">
              <a:spcBef>
                <a:spcPct val="20000"/>
              </a:spcBef>
              <a:buClr>
                <a:srgbClr val="969696"/>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4pPr>
            <a:lvl5pPr marL="2057400" indent="-228600">
              <a:spcBef>
                <a:spcPct val="20000"/>
              </a:spcBef>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Clr>
                <a:srgbClr val="808080"/>
              </a:buClr>
              <a:buFont typeface="Wingdings 2" panose="05020102010507070707" pitchFamily="18" charset="2"/>
              <a:buChar char=""/>
              <a:defRPr sz="2000">
                <a:solidFill>
                  <a:schemeClr val="tx1"/>
                </a:solidFill>
                <a:latin typeface="Calibri" panose="020F0502020204030204" pitchFamily="34" charset="0"/>
                <a:ea typeface="宋体" panose="02010600030101010101" pitchFamily="2" charset="-122"/>
              </a:defRPr>
            </a:lvl9pPr>
          </a:lstStyle>
          <a:p>
            <a:pPr eaLnBrk="1" hangingPunct="1">
              <a:lnSpc>
                <a:spcPct val="150000"/>
              </a:lnSpc>
              <a:spcBef>
                <a:spcPct val="20000"/>
              </a:spcBef>
              <a:buClr>
                <a:schemeClr val="hlink"/>
              </a:buClr>
              <a:buSzPct val="60000"/>
              <a:buFont typeface="Wingdings" panose="05000000000000000000" pitchFamily="2" charset="2"/>
              <a:buNone/>
            </a:pPr>
            <a:r>
              <a:rPr lang="en-US" altLang="zh-CN" sz="2800" dirty="0">
                <a:latin typeface="Times New Roman" panose="02020603050405020304" pitchFamily="18" charset="0"/>
                <a:ea typeface="楷体_GB2312" pitchFamily="49" charset="-122"/>
                <a:cs typeface="Times New Roman" panose="02020603050405020304" pitchFamily="18" charset="0"/>
              </a:rPr>
              <a:t>f(x)=[P</a:t>
            </a:r>
            <a:r>
              <a:rPr lang="en-US" altLang="zh-CN" sz="2800" baseline="-25000" dirty="0">
                <a:latin typeface="Times New Roman" panose="02020603050405020304" pitchFamily="18" charset="0"/>
                <a:ea typeface="楷体_GB2312" pitchFamily="49" charset="-122"/>
                <a:cs typeface="Times New Roman" panose="02020603050405020304" pitchFamily="18" charset="0"/>
              </a:rPr>
              <a:t>0</a:t>
            </a:r>
            <a:r>
              <a:rPr lang="en-US" altLang="zh-CN" sz="2800" dirty="0">
                <a:latin typeface="Times New Roman" panose="02020603050405020304" pitchFamily="18" charset="0"/>
                <a:ea typeface="楷体_GB2312" pitchFamily="49" charset="-122"/>
                <a:cs typeface="Times New Roman" panose="02020603050405020304" pitchFamily="18" charset="0"/>
              </a:rPr>
              <a:t>-y(x)]-z(x)</a:t>
            </a:r>
          </a:p>
          <a:p>
            <a:pPr eaLnBrk="1" hangingPunct="1">
              <a:lnSpc>
                <a:spcPct val="150000"/>
              </a:lnSpc>
              <a:spcBef>
                <a:spcPct val="20000"/>
              </a:spcBef>
              <a:buClr>
                <a:schemeClr val="hlink"/>
              </a:buClr>
              <a:buSzPct val="60000"/>
              <a:buFont typeface="Wingdings" panose="05000000000000000000" pitchFamily="2" charset="2"/>
              <a:buNone/>
            </a:pPr>
            <a:r>
              <a:rPr lang="en-US" altLang="zh-CN" sz="2800" dirty="0">
                <a:latin typeface="Times New Roman" panose="02020603050405020304" pitchFamily="18" charset="0"/>
                <a:ea typeface="楷体_GB2312" pitchFamily="49" charset="-122"/>
                <a:cs typeface="Times New Roman" panose="02020603050405020304" pitchFamily="18" charset="0"/>
              </a:rPr>
              <a:t>(1) f(x)=0</a:t>
            </a:r>
          </a:p>
          <a:p>
            <a:pPr eaLnBrk="1" hangingPunct="1">
              <a:lnSpc>
                <a:spcPct val="150000"/>
              </a:lnSpc>
              <a:spcBef>
                <a:spcPct val="20000"/>
              </a:spcBef>
              <a:buClr>
                <a:schemeClr val="hlink"/>
              </a:buClr>
              <a:buSzPct val="60000"/>
              <a:buFont typeface="Wingdings" panose="05000000000000000000" pitchFamily="2" charset="2"/>
              <a:buNone/>
            </a:pPr>
            <a:r>
              <a:rPr lang="en-US" altLang="zh-CN" sz="2800" dirty="0">
                <a:latin typeface="Times New Roman" panose="02020603050405020304" pitchFamily="18" charset="0"/>
                <a:ea typeface="楷体_GB2312" pitchFamily="49" charset="-122"/>
                <a:cs typeface="Times New Roman" panose="02020603050405020304" pitchFamily="18" charset="0"/>
              </a:rPr>
              <a:t>(2) Max{f(x)}</a:t>
            </a:r>
            <a:endParaRPr lang="zh-CN" altLang="en-US" sz="2800">
              <a:latin typeface="Times New Roman" panose="02020603050405020304" pitchFamily="18" charset="0"/>
              <a:ea typeface="楷体_GB2312" pitchFamily="49" charset="-122"/>
              <a:cs typeface="Times New Roman" panose="02020603050405020304" pitchFamily="18" charset="0"/>
            </a:endParaRPr>
          </a:p>
        </p:txBody>
      </p:sp>
      <p:sp>
        <p:nvSpPr>
          <p:cNvPr id="29" name="Rectangle 2">
            <a:extLst>
              <a:ext uri="{FF2B5EF4-FFF2-40B4-BE49-F238E27FC236}">
                <a16:creationId xmlns:a16="http://schemas.microsoft.com/office/drawing/2014/main" xmlns="" id="{152E0354-4010-4F0E-9251-0C8576473AAC}"/>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二、政府采购当事人</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3"/>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6">
                                            <p:txEl>
                                              <p:pRg st="0" end="0"/>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6">
                                            <p:txEl>
                                              <p:pRg st="1" end="1"/>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3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2098" name="Rectangle 3">
            <a:extLst>
              <a:ext uri="{FF2B5EF4-FFF2-40B4-BE49-F238E27FC236}">
                <a16:creationId xmlns:a16="http://schemas.microsoft.com/office/drawing/2014/main" xmlns="" id="{836BC1EC-4E25-4B37-B1F8-6FE65F2FEB0A}"/>
              </a:ext>
            </a:extLst>
          </p:cNvPr>
          <p:cNvSpPr>
            <a:spLocks noGrp="1"/>
          </p:cNvSpPr>
          <p:nvPr>
            <p:ph idx="1"/>
          </p:nvPr>
        </p:nvSpPr>
        <p:spPr>
          <a:xfrm>
            <a:off x="641717" y="1166019"/>
            <a:ext cx="7689851" cy="4525963"/>
          </a:xfrm>
        </p:spPr>
        <p:txBody>
          <a:bodyPr/>
          <a:lstStyle/>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（十）联合体的要求</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资质等级的确定：</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）按照分工；</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）承担相同工作的，取低原则。</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联合体各方不得再单独或者与其他供应商另外组成联合体参加同一合同项下的政府采购活动。</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3" name="Rectangle 2">
            <a:extLst>
              <a:ext uri="{FF2B5EF4-FFF2-40B4-BE49-F238E27FC236}">
                <a16:creationId xmlns:a16="http://schemas.microsoft.com/office/drawing/2014/main" xmlns="" id="{43618B36-E9FB-4E2E-84A4-C765752E3E4A}"/>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二、政府采购当事人</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1138" name="Rectangle 3">
            <a:extLst>
              <a:ext uri="{FF2B5EF4-FFF2-40B4-BE49-F238E27FC236}">
                <a16:creationId xmlns:a16="http://schemas.microsoft.com/office/drawing/2014/main" xmlns="" id="{DC201E85-93B9-4053-8407-83A1F58A0A8C}"/>
              </a:ext>
            </a:extLst>
          </p:cNvPr>
          <p:cNvSpPr>
            <a:spLocks noGrp="1"/>
          </p:cNvSpPr>
          <p:nvPr>
            <p:ph idx="1"/>
          </p:nvPr>
        </p:nvSpPr>
        <p:spPr>
          <a:xfrm>
            <a:off x="606425" y="1166019"/>
            <a:ext cx="7239000" cy="4525963"/>
          </a:xfrm>
        </p:spPr>
        <p:txBody>
          <a:bodyPr/>
          <a:lstStyle/>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（四）采购文件的编制要求</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编制依据：</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）政府采购政策；</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）采购预算；</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）采购需求。</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采购需求的要求：</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）完整性、明确性；</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）符合法律和政策规定的技术、服务、安全等要求；</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）公共服务项目采购征求社会公众意见；</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4</a:t>
            </a:r>
            <a:r>
              <a:rPr lang="zh-CN" altLang="en-US" sz="2800" dirty="0">
                <a:solidFill>
                  <a:schemeClr val="tx1"/>
                </a:solidFill>
                <a:latin typeface="思源黑体 CN Regular" panose="020B0500000000000000" pitchFamily="34" charset="-122"/>
                <a:ea typeface="思源黑体 CN Regular" panose="020B0500000000000000" pitchFamily="34" charset="-122"/>
              </a:rPr>
              <a:t>）必要时征求相关供应商、专家的意见。</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2" name="Rectangle 2">
            <a:extLst>
              <a:ext uri="{FF2B5EF4-FFF2-40B4-BE49-F238E27FC236}">
                <a16:creationId xmlns:a16="http://schemas.microsoft.com/office/drawing/2014/main" xmlns="" id="{80643910-6607-49C3-A3B3-C69965805589}"/>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二、政府采购当事人</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3">
            <a:extLst>
              <a:ext uri="{FF2B5EF4-FFF2-40B4-BE49-F238E27FC236}">
                <a16:creationId xmlns:a16="http://schemas.microsoft.com/office/drawing/2014/main" xmlns="" id="{D2D8A5B9-99AB-48AF-9F72-81B1DEB716BE}"/>
              </a:ext>
            </a:extLst>
          </p:cNvPr>
          <p:cNvSpPr>
            <a:spLocks noGrp="1"/>
          </p:cNvSpPr>
          <p:nvPr>
            <p:ph idx="1"/>
          </p:nvPr>
        </p:nvSpPr>
        <p:spPr>
          <a:xfrm>
            <a:off x="533400" y="1166018"/>
            <a:ext cx="7772400" cy="4525963"/>
          </a:xfrm>
        </p:spPr>
        <p:txBody>
          <a:bodyPr/>
          <a:lstStyle/>
          <a:p>
            <a:pPr marL="0" indent="0" algn="just" eaLnBrk="1" hangingPunct="1">
              <a:lnSpc>
                <a:spcPts val="3200"/>
              </a:lnSpc>
              <a:spcBef>
                <a:spcPct val="0"/>
              </a:spcBef>
              <a:buFont typeface="Wingdings 2" panose="05020102010507070707" pitchFamily="18" charset="2"/>
              <a:buNone/>
            </a:pPr>
            <a:r>
              <a:rPr lang="en-US" altLang="zh-CN" sz="2800" dirty="0">
                <a:solidFill>
                  <a:srgbClr val="000000"/>
                </a:solidFill>
                <a:latin typeface="思源黑体 CN Regular" panose="020B0500000000000000" pitchFamily="34" charset="-122"/>
                <a:ea typeface="思源黑体 CN Regular" panose="020B0500000000000000" pitchFamily="34" charset="-122"/>
              </a:rPr>
              <a:t>【</a:t>
            </a:r>
            <a:r>
              <a:rPr lang="zh-CN" altLang="en-US" sz="2800" dirty="0">
                <a:solidFill>
                  <a:srgbClr val="000000"/>
                </a:solidFill>
                <a:latin typeface="思源黑体 CN Regular" panose="020B0500000000000000" pitchFamily="34" charset="-122"/>
                <a:ea typeface="思源黑体 CN Regular" panose="020B0500000000000000" pitchFamily="34" charset="-122"/>
              </a:rPr>
              <a:t>案例</a:t>
            </a:r>
            <a:r>
              <a:rPr lang="en-US" altLang="zh-CN" sz="2800" dirty="0">
                <a:solidFill>
                  <a:srgbClr val="000000"/>
                </a:solidFill>
                <a:latin typeface="思源黑体 CN Regular" panose="020B0500000000000000" pitchFamily="34" charset="-122"/>
                <a:ea typeface="思源黑体 CN Regular" panose="020B0500000000000000" pitchFamily="34" charset="-122"/>
              </a:rPr>
              <a:t>】</a:t>
            </a:r>
          </a:p>
          <a:p>
            <a:pPr marL="0" indent="0" algn="just" eaLnBrk="1" hangingPunct="1">
              <a:lnSpc>
                <a:spcPts val="3200"/>
              </a:lnSpc>
              <a:spcBef>
                <a:spcPct val="0"/>
              </a:spcBef>
              <a:buFont typeface="Wingdings 2" panose="05020102010507070707" pitchFamily="18" charset="2"/>
              <a:buNone/>
            </a:pPr>
            <a:r>
              <a:rPr lang="zh-CN" altLang="en-US" sz="2800" dirty="0">
                <a:solidFill>
                  <a:srgbClr val="000000"/>
                </a:solidFill>
                <a:latin typeface="思源黑体 CN Regular" panose="020B0500000000000000" pitchFamily="34" charset="-122"/>
                <a:ea typeface="思源黑体 CN Regular" panose="020B0500000000000000" pitchFamily="34" charset="-122"/>
              </a:rPr>
              <a:t>某政府采购工程接受联合体投标，资质条件为：钢结构工程专业承包二级和装饰装修专业承包一级。某联合体成员资质情况为：</a:t>
            </a:r>
          </a:p>
          <a:p>
            <a:pPr marL="0" indent="0" algn="just" eaLnBrk="1" hangingPunct="1">
              <a:lnSpc>
                <a:spcPts val="3200"/>
              </a:lnSpc>
              <a:spcBef>
                <a:spcPct val="0"/>
              </a:spcBef>
              <a:buFont typeface="Wingdings 2" panose="05020102010507070707" pitchFamily="18" charset="2"/>
              <a:buNone/>
            </a:pPr>
            <a:r>
              <a:rPr lang="zh-CN" altLang="en-US" sz="2800" dirty="0">
                <a:solidFill>
                  <a:srgbClr val="000000"/>
                </a:solidFill>
                <a:latin typeface="思源黑体 CN Regular" panose="020B0500000000000000" pitchFamily="34" charset="-122"/>
                <a:ea typeface="思源黑体 CN Regular" panose="020B0500000000000000" pitchFamily="34" charset="-122"/>
              </a:rPr>
              <a:t>成员</a:t>
            </a:r>
            <a:r>
              <a:rPr lang="en-US" altLang="zh-CN" sz="2800" dirty="0">
                <a:solidFill>
                  <a:srgbClr val="000000"/>
                </a:solidFill>
                <a:latin typeface="思源黑体 CN Regular" panose="020B0500000000000000" pitchFamily="34" charset="-122"/>
                <a:ea typeface="思源黑体 CN Regular" panose="020B0500000000000000" pitchFamily="34" charset="-122"/>
              </a:rPr>
              <a:t>A</a:t>
            </a:r>
            <a:r>
              <a:rPr lang="zh-CN" altLang="en-US" sz="2800" dirty="0">
                <a:solidFill>
                  <a:srgbClr val="000000"/>
                </a:solidFill>
                <a:latin typeface="思源黑体 CN Regular" panose="020B0500000000000000" pitchFamily="34" charset="-122"/>
                <a:ea typeface="思源黑体 CN Regular" panose="020B0500000000000000" pitchFamily="34" charset="-122"/>
              </a:rPr>
              <a:t>：钢结构工程专业承包二级和装饰装修专业承包二级施工资质；</a:t>
            </a:r>
          </a:p>
          <a:p>
            <a:pPr marL="0" indent="0" algn="just" eaLnBrk="1" hangingPunct="1">
              <a:lnSpc>
                <a:spcPts val="3200"/>
              </a:lnSpc>
              <a:spcBef>
                <a:spcPct val="0"/>
              </a:spcBef>
              <a:buFont typeface="Wingdings 2" panose="05020102010507070707" pitchFamily="18" charset="2"/>
              <a:buNone/>
            </a:pPr>
            <a:r>
              <a:rPr lang="zh-CN" altLang="en-US" sz="2800" dirty="0">
                <a:solidFill>
                  <a:srgbClr val="000000"/>
                </a:solidFill>
                <a:latin typeface="思源黑体 CN Regular" panose="020B0500000000000000" pitchFamily="34" charset="-122"/>
                <a:ea typeface="思源黑体 CN Regular" panose="020B0500000000000000" pitchFamily="34" charset="-122"/>
              </a:rPr>
              <a:t>成员</a:t>
            </a:r>
            <a:r>
              <a:rPr lang="en-US" altLang="zh-CN" sz="2800" dirty="0">
                <a:solidFill>
                  <a:srgbClr val="000000"/>
                </a:solidFill>
                <a:latin typeface="思源黑体 CN Regular" panose="020B0500000000000000" pitchFamily="34" charset="-122"/>
                <a:ea typeface="思源黑体 CN Regular" panose="020B0500000000000000" pitchFamily="34" charset="-122"/>
              </a:rPr>
              <a:t>B</a:t>
            </a:r>
            <a:r>
              <a:rPr lang="zh-CN" altLang="en-US" sz="2800" dirty="0">
                <a:solidFill>
                  <a:srgbClr val="000000"/>
                </a:solidFill>
                <a:latin typeface="思源黑体 CN Regular" panose="020B0500000000000000" pitchFamily="34" charset="-122"/>
                <a:ea typeface="思源黑体 CN Regular" panose="020B0500000000000000" pitchFamily="34" charset="-122"/>
              </a:rPr>
              <a:t>：钢结构工程专业承包三级和装饰装修专业承包一级施工资质；</a:t>
            </a:r>
          </a:p>
          <a:p>
            <a:pPr marL="0" indent="0" algn="just" eaLnBrk="1" hangingPunct="1">
              <a:lnSpc>
                <a:spcPts val="3200"/>
              </a:lnSpc>
              <a:spcBef>
                <a:spcPct val="0"/>
              </a:spcBef>
              <a:buFont typeface="Wingdings 2" panose="05020102010507070707" pitchFamily="18" charset="2"/>
              <a:buNone/>
            </a:pPr>
            <a:r>
              <a:rPr lang="zh-CN" altLang="en-US" sz="2800" dirty="0">
                <a:solidFill>
                  <a:srgbClr val="000000"/>
                </a:solidFill>
                <a:latin typeface="思源黑体 CN Regular" panose="020B0500000000000000" pitchFamily="34" charset="-122"/>
                <a:ea typeface="思源黑体 CN Regular" panose="020B0500000000000000" pitchFamily="34" charset="-122"/>
              </a:rPr>
              <a:t>成员</a:t>
            </a:r>
            <a:r>
              <a:rPr lang="en-US" altLang="zh-CN" sz="2800" dirty="0">
                <a:solidFill>
                  <a:srgbClr val="000000"/>
                </a:solidFill>
                <a:latin typeface="思源黑体 CN Regular" panose="020B0500000000000000" pitchFamily="34" charset="-122"/>
                <a:ea typeface="思源黑体 CN Regular" panose="020B0500000000000000" pitchFamily="34" charset="-122"/>
              </a:rPr>
              <a:t>C</a:t>
            </a:r>
            <a:r>
              <a:rPr lang="zh-CN" altLang="en-US" sz="2800" dirty="0">
                <a:solidFill>
                  <a:srgbClr val="000000"/>
                </a:solidFill>
                <a:latin typeface="思源黑体 CN Regular" panose="020B0500000000000000" pitchFamily="34" charset="-122"/>
                <a:ea typeface="思源黑体 CN Regular" panose="020B0500000000000000" pitchFamily="34" charset="-122"/>
              </a:rPr>
              <a:t>：钢结构工程专业承包三级和装饰装修专业承包三级施工资质。</a:t>
            </a:r>
            <a:endParaRPr lang="en-US" altLang="zh-CN" sz="2800" dirty="0">
              <a:solidFill>
                <a:srgbClr val="000000"/>
              </a:solidFill>
              <a:latin typeface="思源黑体 CN Regular" panose="020B0500000000000000" pitchFamily="34" charset="-122"/>
              <a:ea typeface="思源黑体 CN Regular" panose="020B0500000000000000" pitchFamily="34" charset="-122"/>
            </a:endParaRPr>
          </a:p>
        </p:txBody>
      </p:sp>
      <p:sp>
        <p:nvSpPr>
          <p:cNvPr id="4" name="Rectangle 2">
            <a:extLst>
              <a:ext uri="{FF2B5EF4-FFF2-40B4-BE49-F238E27FC236}">
                <a16:creationId xmlns:a16="http://schemas.microsoft.com/office/drawing/2014/main" xmlns="" id="{B654AC5B-834D-4AF8-96CA-53DDFF06EC4E}"/>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二、政府采购当事人</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3">
            <a:extLst>
              <a:ext uri="{FF2B5EF4-FFF2-40B4-BE49-F238E27FC236}">
                <a16:creationId xmlns:a16="http://schemas.microsoft.com/office/drawing/2014/main" xmlns="" id="{B2038CCA-0535-4396-9FEB-8F4BCE1E8FE0}"/>
              </a:ext>
            </a:extLst>
          </p:cNvPr>
          <p:cNvSpPr>
            <a:spLocks noGrp="1"/>
          </p:cNvSpPr>
          <p:nvPr>
            <p:ph idx="1"/>
          </p:nvPr>
        </p:nvSpPr>
        <p:spPr>
          <a:xfrm>
            <a:off x="425116" y="1166018"/>
            <a:ext cx="7956884" cy="4525963"/>
          </a:xfrm>
        </p:spPr>
        <p:txBody>
          <a:bodyPr/>
          <a:lstStyle/>
          <a:p>
            <a:pPr marL="0" indent="0" algn="just" eaLnBrk="1" hangingPunct="1">
              <a:lnSpc>
                <a:spcPts val="3200"/>
              </a:lnSpc>
              <a:spcBef>
                <a:spcPct val="0"/>
              </a:spcBef>
              <a:buFont typeface="Wingdings 2" panose="05020102010507070707" pitchFamily="18" charset="2"/>
              <a:buNone/>
            </a:pPr>
            <a:r>
              <a:rPr lang="en-US" altLang="zh-CN" sz="2800" dirty="0">
                <a:solidFill>
                  <a:srgbClr val="000000"/>
                </a:solidFill>
                <a:latin typeface="思源黑体 CN Regular" panose="020B0500000000000000" pitchFamily="34" charset="-122"/>
                <a:ea typeface="思源黑体 CN Regular" panose="020B0500000000000000" pitchFamily="34" charset="-122"/>
              </a:rPr>
              <a:t>【</a:t>
            </a:r>
            <a:r>
              <a:rPr lang="zh-CN" altLang="en-US" sz="2800" dirty="0">
                <a:solidFill>
                  <a:srgbClr val="000000"/>
                </a:solidFill>
                <a:latin typeface="思源黑体 CN Regular" panose="020B0500000000000000" pitchFamily="34" charset="-122"/>
                <a:ea typeface="思源黑体 CN Regular" panose="020B0500000000000000" pitchFamily="34" charset="-122"/>
              </a:rPr>
              <a:t>案例</a:t>
            </a:r>
            <a:r>
              <a:rPr lang="en-US" altLang="zh-CN" sz="2800" dirty="0">
                <a:solidFill>
                  <a:srgbClr val="000000"/>
                </a:solidFill>
                <a:latin typeface="思源黑体 CN Regular" panose="020B0500000000000000" pitchFamily="34" charset="-122"/>
                <a:ea typeface="思源黑体 CN Regular" panose="020B0500000000000000" pitchFamily="34" charset="-122"/>
              </a:rPr>
              <a:t>】</a:t>
            </a:r>
            <a:r>
              <a:rPr lang="zh-CN" altLang="en-US" sz="2800" dirty="0">
                <a:solidFill>
                  <a:srgbClr val="000000"/>
                </a:solidFill>
                <a:latin typeface="思源黑体 CN Regular" panose="020B0500000000000000" pitchFamily="34" charset="-122"/>
                <a:ea typeface="思源黑体 CN Regular" panose="020B0500000000000000" pitchFamily="34" charset="-122"/>
              </a:rPr>
              <a:t>招标文件规定“投标文件正本、副本分开包装，并在封套上标记“正本”或“副本”字样。同时在开口处加贴封条，在封套的封口处加盖投标人法人章。否则拒收”。</a:t>
            </a:r>
            <a:endParaRPr lang="en-US" altLang="zh-CN" sz="2800" dirty="0">
              <a:solidFill>
                <a:srgbClr val="000000"/>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Font typeface="Wingdings 2" panose="05020102010507070707" pitchFamily="18" charset="2"/>
              <a:buNone/>
            </a:pPr>
            <a:r>
              <a:rPr lang="zh-CN" altLang="en-US" sz="2800" dirty="0">
                <a:solidFill>
                  <a:srgbClr val="000000"/>
                </a:solidFill>
                <a:latin typeface="思源黑体 CN Regular" panose="020B0500000000000000" pitchFamily="34" charset="-122"/>
                <a:ea typeface="思源黑体 CN Regular" panose="020B0500000000000000" pitchFamily="34" charset="-122"/>
              </a:rPr>
              <a:t>投标人</a:t>
            </a:r>
            <a:r>
              <a:rPr lang="en-US" altLang="zh-CN" sz="2800" dirty="0">
                <a:solidFill>
                  <a:srgbClr val="000000"/>
                </a:solidFill>
                <a:latin typeface="思源黑体 CN Regular" panose="020B0500000000000000" pitchFamily="34" charset="-122"/>
                <a:ea typeface="思源黑体 CN Regular" panose="020B0500000000000000" pitchFamily="34" charset="-122"/>
              </a:rPr>
              <a:t>A</a:t>
            </a:r>
            <a:r>
              <a:rPr lang="zh-CN" altLang="en-US" sz="2800" dirty="0">
                <a:solidFill>
                  <a:srgbClr val="000000"/>
                </a:solidFill>
                <a:latin typeface="思源黑体 CN Regular" panose="020B0500000000000000" pitchFamily="34" charset="-122"/>
                <a:ea typeface="思源黑体 CN Regular" panose="020B0500000000000000" pitchFamily="34" charset="-122"/>
              </a:rPr>
              <a:t>的正本与副本封装在了一个文件箱内；投标人</a:t>
            </a:r>
            <a:r>
              <a:rPr lang="en-US" altLang="zh-CN" sz="2800" dirty="0">
                <a:solidFill>
                  <a:srgbClr val="000000"/>
                </a:solidFill>
                <a:latin typeface="思源黑体 CN Regular" panose="020B0500000000000000" pitchFamily="34" charset="-122"/>
                <a:ea typeface="思源黑体 CN Regular" panose="020B0500000000000000" pitchFamily="34" charset="-122"/>
              </a:rPr>
              <a:t>B</a:t>
            </a:r>
            <a:r>
              <a:rPr lang="zh-CN" altLang="en-US" sz="2800" dirty="0">
                <a:solidFill>
                  <a:srgbClr val="000000"/>
                </a:solidFill>
                <a:latin typeface="思源黑体 CN Regular" panose="020B0500000000000000" pitchFamily="34" charset="-122"/>
                <a:ea typeface="思源黑体 CN Regular" panose="020B0500000000000000" pitchFamily="34" charset="-122"/>
              </a:rPr>
              <a:t>采用档案袋封装的投标文件，一共有</a:t>
            </a:r>
            <a:r>
              <a:rPr lang="en-US" altLang="zh-CN" sz="2800" dirty="0">
                <a:solidFill>
                  <a:srgbClr val="000000"/>
                </a:solidFill>
                <a:latin typeface="思源黑体 CN Regular" panose="020B0500000000000000" pitchFamily="34" charset="-122"/>
                <a:ea typeface="思源黑体 CN Regular" panose="020B0500000000000000" pitchFamily="34" charset="-122"/>
              </a:rPr>
              <a:t>5</a:t>
            </a:r>
            <a:r>
              <a:rPr lang="zh-CN" altLang="en-US" sz="2800" dirty="0">
                <a:solidFill>
                  <a:srgbClr val="000000"/>
                </a:solidFill>
                <a:latin typeface="思源黑体 CN Regular" panose="020B0500000000000000" pitchFamily="34" charset="-122"/>
                <a:ea typeface="思源黑体 CN Regular" panose="020B0500000000000000" pitchFamily="34" charset="-122"/>
              </a:rPr>
              <a:t>个档案袋，上面没有标记正本、副本字样。</a:t>
            </a:r>
            <a:endParaRPr lang="en-US" altLang="zh-CN" sz="2800" dirty="0">
              <a:solidFill>
                <a:srgbClr val="000000"/>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Font typeface="Wingdings 2" panose="05020102010507070707" pitchFamily="18" charset="2"/>
              <a:buNone/>
            </a:pPr>
            <a:endParaRPr lang="en-US" altLang="zh-CN" sz="2800" dirty="0">
              <a:solidFill>
                <a:srgbClr val="000000"/>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Font typeface="Wingdings 2" panose="05020102010507070707" pitchFamily="18" charset="2"/>
              <a:buNone/>
            </a:pPr>
            <a:r>
              <a:rPr lang="zh-CN" altLang="en-US" sz="2800" dirty="0">
                <a:solidFill>
                  <a:srgbClr val="000000"/>
                </a:solidFill>
                <a:latin typeface="思源黑体 CN Regular" panose="020B0500000000000000" pitchFamily="34" charset="-122"/>
                <a:ea typeface="思源黑体 CN Regular" panose="020B0500000000000000" pitchFamily="34" charset="-122"/>
              </a:rPr>
              <a:t>自愿原则对风险转移的价值：</a:t>
            </a:r>
            <a:endParaRPr lang="en-US" altLang="zh-CN" sz="2800" dirty="0">
              <a:solidFill>
                <a:srgbClr val="000000"/>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Font typeface="Wingdings 2" panose="05020102010507070707" pitchFamily="18" charset="2"/>
              <a:buNone/>
            </a:pPr>
            <a:r>
              <a:rPr lang="en-US" altLang="zh-CN" sz="2800" dirty="0">
                <a:solidFill>
                  <a:srgbClr val="000000"/>
                </a:solidFill>
                <a:latin typeface="思源黑体 CN Regular" panose="020B0500000000000000" pitchFamily="34" charset="-122"/>
                <a:ea typeface="思源黑体 CN Regular" panose="020B0500000000000000" pitchFamily="34" charset="-122"/>
              </a:rPr>
              <a:t>1.</a:t>
            </a:r>
            <a:r>
              <a:rPr lang="zh-CN" altLang="en-US" sz="2800" dirty="0">
                <a:solidFill>
                  <a:srgbClr val="000000"/>
                </a:solidFill>
                <a:latin typeface="思源黑体 CN Regular" panose="020B0500000000000000" pitchFamily="34" charset="-122"/>
                <a:ea typeface="思源黑体 CN Regular" panose="020B0500000000000000" pitchFamily="34" charset="-122"/>
              </a:rPr>
              <a:t>有法定的，从法定。</a:t>
            </a:r>
            <a:endParaRPr lang="en-US" altLang="zh-CN" sz="2800" dirty="0">
              <a:solidFill>
                <a:srgbClr val="000000"/>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Font typeface="Wingdings 2" panose="05020102010507070707" pitchFamily="18" charset="2"/>
              <a:buNone/>
            </a:pPr>
            <a:r>
              <a:rPr lang="en-US" altLang="zh-CN" sz="2800" dirty="0">
                <a:solidFill>
                  <a:srgbClr val="000000"/>
                </a:solidFill>
                <a:latin typeface="思源黑体 CN Regular" panose="020B0500000000000000" pitchFamily="34" charset="-122"/>
                <a:ea typeface="思源黑体 CN Regular" panose="020B0500000000000000" pitchFamily="34" charset="-122"/>
              </a:rPr>
              <a:t>2.</a:t>
            </a:r>
            <a:r>
              <a:rPr lang="zh-CN" altLang="en-US" sz="2800" dirty="0">
                <a:solidFill>
                  <a:srgbClr val="000000"/>
                </a:solidFill>
                <a:latin typeface="思源黑体 CN Regular" panose="020B0500000000000000" pitchFamily="34" charset="-122"/>
                <a:ea typeface="思源黑体 CN Regular" panose="020B0500000000000000" pitchFamily="34" charset="-122"/>
              </a:rPr>
              <a:t>另有约定的，从其约定。</a:t>
            </a:r>
            <a:endParaRPr lang="en-US" altLang="zh-CN" sz="2800" dirty="0">
              <a:solidFill>
                <a:srgbClr val="000000"/>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Font typeface="Wingdings 2" panose="05020102010507070707" pitchFamily="18" charset="2"/>
              <a:buNone/>
            </a:pPr>
            <a:r>
              <a:rPr lang="en-US" altLang="zh-CN" sz="2800" dirty="0">
                <a:solidFill>
                  <a:srgbClr val="000000"/>
                </a:solidFill>
                <a:latin typeface="思源黑体 CN Regular" panose="020B0500000000000000" pitchFamily="34" charset="-122"/>
                <a:ea typeface="思源黑体 CN Regular" panose="020B0500000000000000" pitchFamily="34" charset="-122"/>
              </a:rPr>
              <a:t>3.</a:t>
            </a:r>
            <a:r>
              <a:rPr lang="zh-CN" altLang="en-US" sz="2800" dirty="0">
                <a:solidFill>
                  <a:srgbClr val="000000"/>
                </a:solidFill>
                <a:latin typeface="思源黑体 CN Regular" panose="020B0500000000000000" pitchFamily="34" charset="-122"/>
                <a:ea typeface="思源黑体 CN Regular" panose="020B0500000000000000" pitchFamily="34" charset="-122"/>
              </a:rPr>
              <a:t>违反法律、行政法规强制性规定的除外。</a:t>
            </a:r>
            <a:endParaRPr lang="en-US" altLang="zh-CN" sz="2800" b="1" dirty="0">
              <a:solidFill>
                <a:srgbClr val="000000"/>
              </a:solidFill>
              <a:latin typeface="思源黑体 CN Regular" panose="020B0500000000000000" pitchFamily="34" charset="-122"/>
              <a:ea typeface="思源黑体 CN Regular" panose="020B0500000000000000" pitchFamily="34" charset="-122"/>
            </a:endParaRPr>
          </a:p>
        </p:txBody>
      </p:sp>
      <p:sp>
        <p:nvSpPr>
          <p:cNvPr id="4" name="Rectangle 2">
            <a:extLst>
              <a:ext uri="{FF2B5EF4-FFF2-40B4-BE49-F238E27FC236}">
                <a16:creationId xmlns:a16="http://schemas.microsoft.com/office/drawing/2014/main" xmlns="" id="{B74E00BE-84F6-4F22-88BB-FFCF726B5CB4}"/>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二、政府采购当事人</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3">
            <a:extLst>
              <a:ext uri="{FF2B5EF4-FFF2-40B4-BE49-F238E27FC236}">
                <a16:creationId xmlns:a16="http://schemas.microsoft.com/office/drawing/2014/main" xmlns="" id="{DC201E85-93B9-4053-8407-83A1F58A0A8C}"/>
              </a:ext>
            </a:extLst>
          </p:cNvPr>
          <p:cNvSpPr>
            <a:spLocks noGrp="1"/>
          </p:cNvSpPr>
          <p:nvPr>
            <p:ph idx="1"/>
          </p:nvPr>
        </p:nvSpPr>
        <p:spPr>
          <a:xfrm>
            <a:off x="606425" y="1166019"/>
            <a:ext cx="7239000" cy="4525963"/>
          </a:xfrm>
        </p:spPr>
        <p:txBody>
          <a:bodyPr/>
          <a:lstStyle/>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采购需求的内容：</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）采购标的需实现的功能或者目标，以及为落实政府采购政策需满足的要求；</a:t>
            </a: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）采购标的需执行的国家相关标准、行业标准、地方标准或者其他标准、规范；</a:t>
            </a: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）采购标的需满足的质量、安全、技术规格、物理特性等要求；</a:t>
            </a: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4</a:t>
            </a:r>
            <a:r>
              <a:rPr lang="zh-CN" altLang="en-US" sz="2800" dirty="0">
                <a:solidFill>
                  <a:schemeClr val="tx1"/>
                </a:solidFill>
                <a:latin typeface="思源黑体 CN Regular" panose="020B0500000000000000" pitchFamily="34" charset="-122"/>
                <a:ea typeface="思源黑体 CN Regular" panose="020B0500000000000000" pitchFamily="34" charset="-122"/>
              </a:rPr>
              <a:t>）采购标的的数量、采购项目交付或者实施的时间和地点；</a:t>
            </a: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5</a:t>
            </a:r>
            <a:r>
              <a:rPr lang="zh-CN" altLang="en-US" sz="2800" dirty="0">
                <a:solidFill>
                  <a:schemeClr val="tx1"/>
                </a:solidFill>
                <a:latin typeface="思源黑体 CN Regular" panose="020B0500000000000000" pitchFamily="34" charset="-122"/>
                <a:ea typeface="思源黑体 CN Regular" panose="020B0500000000000000" pitchFamily="34" charset="-122"/>
              </a:rPr>
              <a:t>）采购标的需满足的服务标准、期限、效率等要求；</a:t>
            </a: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6</a:t>
            </a:r>
            <a:r>
              <a:rPr lang="zh-CN" altLang="en-US" sz="2800" dirty="0">
                <a:solidFill>
                  <a:schemeClr val="tx1"/>
                </a:solidFill>
                <a:latin typeface="思源黑体 CN Regular" panose="020B0500000000000000" pitchFamily="34" charset="-122"/>
                <a:ea typeface="思源黑体 CN Regular" panose="020B0500000000000000" pitchFamily="34" charset="-122"/>
              </a:rPr>
              <a:t>）采购标的的验收标准；</a:t>
            </a: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7</a:t>
            </a:r>
            <a:r>
              <a:rPr lang="zh-CN" altLang="en-US" sz="2800" dirty="0">
                <a:solidFill>
                  <a:schemeClr val="tx1"/>
                </a:solidFill>
                <a:latin typeface="思源黑体 CN Regular" panose="020B0500000000000000" pitchFamily="34" charset="-122"/>
                <a:ea typeface="思源黑体 CN Regular" panose="020B0500000000000000" pitchFamily="34" charset="-122"/>
              </a:rPr>
              <a:t>）采购标的的其他技术、服务等要求。</a:t>
            </a: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2" name="Rectangle 2">
            <a:extLst>
              <a:ext uri="{FF2B5EF4-FFF2-40B4-BE49-F238E27FC236}">
                <a16:creationId xmlns:a16="http://schemas.microsoft.com/office/drawing/2014/main" xmlns="" id="{80643910-6607-49C3-A3B3-C69965805589}"/>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二、政府采购当事人</a:t>
            </a:r>
          </a:p>
        </p:txBody>
      </p:sp>
    </p:spTree>
    <p:extLst>
      <p:ext uri="{BB962C8B-B14F-4D97-AF65-F5344CB8AC3E}">
        <p14:creationId xmlns:p14="http://schemas.microsoft.com/office/powerpoint/2010/main" val="362910486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3">
            <a:extLst>
              <a:ext uri="{FF2B5EF4-FFF2-40B4-BE49-F238E27FC236}">
                <a16:creationId xmlns:a16="http://schemas.microsoft.com/office/drawing/2014/main" xmlns="" id="{DC201E85-93B9-4053-8407-83A1F58A0A8C}"/>
              </a:ext>
            </a:extLst>
          </p:cNvPr>
          <p:cNvSpPr>
            <a:spLocks noGrp="1"/>
          </p:cNvSpPr>
          <p:nvPr>
            <p:ph idx="1"/>
          </p:nvPr>
        </p:nvSpPr>
        <p:spPr>
          <a:xfrm>
            <a:off x="606425" y="1166019"/>
            <a:ext cx="7239000" cy="4525963"/>
          </a:xfrm>
        </p:spPr>
        <p:txBody>
          <a:bodyPr/>
          <a:lstStyle/>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4.</a:t>
            </a:r>
            <a:r>
              <a:rPr lang="zh-CN" altLang="en-US" sz="2800" dirty="0">
                <a:solidFill>
                  <a:schemeClr val="tx1"/>
                </a:solidFill>
                <a:latin typeface="思源黑体 CN Regular" panose="020B0500000000000000" pitchFamily="34" charset="-122"/>
                <a:ea typeface="思源黑体 CN Regular" panose="020B0500000000000000" pitchFamily="34" charset="-122"/>
              </a:rPr>
              <a:t>样品采购的要求：</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）一般不得要求投标人提供样品，仅凭书面方式不能准确描述采购需求或者需要对样品进行主观判断以确认是否满足采购需求等特殊情况除外；</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）要求投标人提供样品的，应当在招标文件中明确；</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）未中标人提供的样品应当及时退还或者经未中标人同意后自行处理；对于中标人提供的样品，应当按照招标文件的规定进行保管、封存，并作为履约验收的参考。</a:t>
            </a:r>
          </a:p>
          <a:p>
            <a:pPr marL="0" indent="0" algn="just" eaLnBrk="1" hangingPunct="1">
              <a:lnSpc>
                <a:spcPts val="3200"/>
              </a:lnSpc>
              <a:spcBef>
                <a:spcPct val="0"/>
              </a:spcBef>
              <a:buNone/>
            </a:pP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2" name="Rectangle 2">
            <a:extLst>
              <a:ext uri="{FF2B5EF4-FFF2-40B4-BE49-F238E27FC236}">
                <a16:creationId xmlns:a16="http://schemas.microsoft.com/office/drawing/2014/main" xmlns="" id="{80643910-6607-49C3-A3B3-C69965805589}"/>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二、政府采购当事人</a:t>
            </a:r>
          </a:p>
        </p:txBody>
      </p:sp>
    </p:spTree>
    <p:extLst>
      <p:ext uri="{BB962C8B-B14F-4D97-AF65-F5344CB8AC3E}">
        <p14:creationId xmlns:p14="http://schemas.microsoft.com/office/powerpoint/2010/main" val="251128178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7282" name="Rectangle 3">
            <a:extLst>
              <a:ext uri="{FF2B5EF4-FFF2-40B4-BE49-F238E27FC236}">
                <a16:creationId xmlns:a16="http://schemas.microsoft.com/office/drawing/2014/main" xmlns="" id="{2741754D-C4AE-46AA-9D92-725BEEA30347}"/>
              </a:ext>
            </a:extLst>
          </p:cNvPr>
          <p:cNvSpPr>
            <a:spLocks noGrp="1"/>
          </p:cNvSpPr>
          <p:nvPr>
            <p:ph idx="1"/>
          </p:nvPr>
        </p:nvSpPr>
        <p:spPr>
          <a:xfrm>
            <a:off x="533400" y="1166019"/>
            <a:ext cx="7239000" cy="4525963"/>
          </a:xfrm>
        </p:spPr>
        <p:txBody>
          <a:bodyPr/>
          <a:lstStyle/>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（五）委托代理的要求</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书面委托代理协议。</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明确代理采购的范围、权限和期限等事项。</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不得无权代理。</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4.</a:t>
            </a:r>
            <a:r>
              <a:rPr lang="zh-CN" altLang="en-US" sz="2800" dirty="0">
                <a:solidFill>
                  <a:schemeClr val="tx1"/>
                </a:solidFill>
                <a:latin typeface="思源黑体 CN Regular" panose="020B0500000000000000" pitchFamily="34" charset="-122"/>
                <a:ea typeface="思源黑体 CN Regular" panose="020B0500000000000000" pitchFamily="34" charset="-122"/>
              </a:rPr>
              <a:t>出示委托授权书。</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3" name="Rectangle 2">
            <a:extLst>
              <a:ext uri="{FF2B5EF4-FFF2-40B4-BE49-F238E27FC236}">
                <a16:creationId xmlns:a16="http://schemas.microsoft.com/office/drawing/2014/main" xmlns="" id="{3EFBAB08-926C-43AE-93BA-9766B1B8A584}"/>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二、政府采购当事人</a:t>
            </a: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1378" name="Rectangle 3">
            <a:extLst>
              <a:ext uri="{FF2B5EF4-FFF2-40B4-BE49-F238E27FC236}">
                <a16:creationId xmlns:a16="http://schemas.microsoft.com/office/drawing/2014/main" xmlns="" id="{03A0ABD0-85C4-4096-848F-F493B08A5FFC}"/>
              </a:ext>
            </a:extLst>
          </p:cNvPr>
          <p:cNvSpPr>
            <a:spLocks noGrp="1"/>
          </p:cNvSpPr>
          <p:nvPr>
            <p:ph idx="1"/>
          </p:nvPr>
        </p:nvSpPr>
        <p:spPr>
          <a:xfrm>
            <a:off x="416293" y="1189037"/>
            <a:ext cx="7239000" cy="4525963"/>
          </a:xfrm>
        </p:spPr>
        <p:txBody>
          <a:bodyPr/>
          <a:lstStyle/>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（六）供应商应具备条件的证明</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营业执照等主体身份证明。</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财务状况报告等经营状况证明。</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设备和专业技术能力证明。</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4.</a:t>
            </a:r>
            <a:r>
              <a:rPr lang="zh-CN" altLang="en-US" sz="2800" dirty="0">
                <a:solidFill>
                  <a:schemeClr val="tx1"/>
                </a:solidFill>
                <a:latin typeface="思源黑体 CN Regular" panose="020B0500000000000000" pitchFamily="34" charset="-122"/>
                <a:ea typeface="思源黑体 CN Regular" panose="020B0500000000000000" pitchFamily="34" charset="-122"/>
              </a:rPr>
              <a:t>无违法经营重大违法记录的书面声明。</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）刑事处罚；</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）责令停产停业、吊销许可证或者执照；</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a:t>
            </a: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）较大数额罚款。</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5.</a:t>
            </a:r>
            <a:r>
              <a:rPr lang="zh-CN" altLang="en-US" sz="2800" dirty="0">
                <a:solidFill>
                  <a:schemeClr val="tx1"/>
                </a:solidFill>
                <a:latin typeface="思源黑体 CN Regular" panose="020B0500000000000000" pitchFamily="34" charset="-122"/>
                <a:ea typeface="思源黑体 CN Regular" panose="020B0500000000000000" pitchFamily="34" charset="-122"/>
              </a:rPr>
              <a:t>符合特殊项目要求的证明或者情况说明。</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6.</a:t>
            </a:r>
            <a:r>
              <a:rPr lang="zh-CN" altLang="en-US" sz="2800" dirty="0">
                <a:solidFill>
                  <a:schemeClr val="tx1"/>
                </a:solidFill>
                <a:latin typeface="思源黑体 CN Regular" panose="020B0500000000000000" pitchFamily="34" charset="-122"/>
                <a:ea typeface="思源黑体 CN Regular" panose="020B0500000000000000" pitchFamily="34" charset="-122"/>
              </a:rPr>
              <a:t>法律、行政法规规定的其他条件证明。</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3" name="Rectangle 2">
            <a:extLst>
              <a:ext uri="{FF2B5EF4-FFF2-40B4-BE49-F238E27FC236}">
                <a16:creationId xmlns:a16="http://schemas.microsoft.com/office/drawing/2014/main" xmlns="" id="{B25E2D08-F75A-45CD-9063-76A0BB4336E4}"/>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二、政府采购当事人</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9570" name="Rectangle 3">
            <a:extLst>
              <a:ext uri="{FF2B5EF4-FFF2-40B4-BE49-F238E27FC236}">
                <a16:creationId xmlns:a16="http://schemas.microsoft.com/office/drawing/2014/main" xmlns="" id="{A382B522-C469-421B-BD6F-7356D4921E8A}"/>
              </a:ext>
            </a:extLst>
          </p:cNvPr>
          <p:cNvSpPr>
            <a:spLocks noGrp="1"/>
          </p:cNvSpPr>
          <p:nvPr>
            <p:ph idx="1"/>
          </p:nvPr>
        </p:nvSpPr>
        <p:spPr>
          <a:xfrm>
            <a:off x="533400" y="1295401"/>
            <a:ext cx="7924800" cy="4525963"/>
          </a:xfrm>
        </p:spPr>
        <p:txBody>
          <a:bodyPr/>
          <a:lstStyle/>
          <a:p>
            <a:pPr marL="0" indent="0" algn="just" eaLnBrk="1" hangingPunct="1">
              <a:lnSpc>
                <a:spcPts val="3200"/>
              </a:lnSpc>
              <a:spcBef>
                <a:spcPct val="0"/>
              </a:spcBef>
              <a:buNone/>
            </a:pPr>
            <a:r>
              <a:rPr lang="zh-CN" altLang="en-US" sz="2800" dirty="0">
                <a:solidFill>
                  <a:schemeClr val="tx1"/>
                </a:solidFill>
                <a:latin typeface="思源黑体 CN Regular" panose="020B0500000000000000" pitchFamily="34" charset="-122"/>
                <a:ea typeface="思源黑体 CN Regular" panose="020B0500000000000000" pitchFamily="34" charset="-122"/>
              </a:rPr>
              <a:t>（七）供应商参加采购活动的限制情形</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1.</a:t>
            </a:r>
            <a:r>
              <a:rPr lang="zh-CN" altLang="en-US" sz="2800" dirty="0">
                <a:solidFill>
                  <a:schemeClr val="tx1"/>
                </a:solidFill>
                <a:latin typeface="思源黑体 CN Regular" panose="020B0500000000000000" pitchFamily="34" charset="-122"/>
                <a:ea typeface="思源黑体 CN Regular" panose="020B0500000000000000" pitchFamily="34" charset="-122"/>
              </a:rPr>
              <a:t>单位负责人为同一人的供应商。</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2.</a:t>
            </a:r>
            <a:r>
              <a:rPr lang="zh-CN" altLang="en-US" sz="2800" dirty="0">
                <a:solidFill>
                  <a:schemeClr val="tx1"/>
                </a:solidFill>
                <a:latin typeface="思源黑体 CN Regular" panose="020B0500000000000000" pitchFamily="34" charset="-122"/>
                <a:ea typeface="思源黑体 CN Regular" panose="020B0500000000000000" pitchFamily="34" charset="-122"/>
              </a:rPr>
              <a:t>存在直接控股、管理关系的不同供应商。</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a:p>
            <a:pPr marL="0" indent="0" algn="just" eaLnBrk="1" hangingPunct="1">
              <a:lnSpc>
                <a:spcPts val="3200"/>
              </a:lnSpc>
              <a:spcBef>
                <a:spcPct val="0"/>
              </a:spcBef>
              <a:buNone/>
            </a:pPr>
            <a:r>
              <a:rPr lang="en-US" altLang="zh-CN" sz="2800" dirty="0">
                <a:solidFill>
                  <a:schemeClr val="tx1"/>
                </a:solidFill>
                <a:latin typeface="思源黑体 CN Regular" panose="020B0500000000000000" pitchFamily="34" charset="-122"/>
                <a:ea typeface="思源黑体 CN Regular" panose="020B0500000000000000" pitchFamily="34" charset="-122"/>
              </a:rPr>
              <a:t>3.</a:t>
            </a:r>
            <a:r>
              <a:rPr lang="zh-CN" altLang="en-US" sz="2800" dirty="0">
                <a:solidFill>
                  <a:schemeClr val="tx1"/>
                </a:solidFill>
                <a:latin typeface="思源黑体 CN Regular" panose="020B0500000000000000" pitchFamily="34" charset="-122"/>
                <a:ea typeface="思源黑体 CN Regular" panose="020B0500000000000000" pitchFamily="34" charset="-122"/>
              </a:rPr>
              <a:t>为采购项目提供整体设计、规范编制或者项目管理、监理、检测等服务的供应商。</a:t>
            </a:r>
            <a:endParaRPr lang="en-US" altLang="zh-CN" sz="2800" dirty="0">
              <a:solidFill>
                <a:schemeClr val="tx1"/>
              </a:solidFill>
              <a:latin typeface="思源黑体 CN Regular" panose="020B0500000000000000" pitchFamily="34" charset="-122"/>
              <a:ea typeface="思源黑体 CN Regular" panose="020B0500000000000000" pitchFamily="34" charset="-122"/>
            </a:endParaRPr>
          </a:p>
        </p:txBody>
      </p:sp>
      <p:sp>
        <p:nvSpPr>
          <p:cNvPr id="3" name="Rectangle 2">
            <a:extLst>
              <a:ext uri="{FF2B5EF4-FFF2-40B4-BE49-F238E27FC236}">
                <a16:creationId xmlns:a16="http://schemas.microsoft.com/office/drawing/2014/main" xmlns="" id="{3752A6A8-9C9F-4F3E-AD59-3774522DCC5C}"/>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二、政府采购当事人</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3">
            <a:extLst>
              <a:ext uri="{FF2B5EF4-FFF2-40B4-BE49-F238E27FC236}">
                <a16:creationId xmlns:a16="http://schemas.microsoft.com/office/drawing/2014/main" xmlns="" id="{6F9C66F6-1A9F-4A07-853E-D4BBFB97B939}"/>
              </a:ext>
            </a:extLst>
          </p:cNvPr>
          <p:cNvSpPr>
            <a:spLocks noGrp="1"/>
          </p:cNvSpPr>
          <p:nvPr>
            <p:ph idx="1"/>
          </p:nvPr>
        </p:nvSpPr>
        <p:spPr>
          <a:xfrm>
            <a:off x="533400" y="1219200"/>
            <a:ext cx="7772400" cy="4525963"/>
          </a:xfrm>
        </p:spPr>
        <p:txBody>
          <a:bodyPr/>
          <a:lstStyle/>
          <a:p>
            <a:pPr marL="0" indent="0" algn="just" eaLnBrk="1">
              <a:lnSpc>
                <a:spcPts val="3200"/>
              </a:lnSpc>
              <a:buFont typeface="Wingdings 2" panose="05020102010507070707" pitchFamily="18" charset="2"/>
              <a:buNone/>
            </a:pPr>
            <a:r>
              <a:rPr lang="en-US" altLang="zh-CN" sz="2800" dirty="0">
                <a:latin typeface="思源黑体 CN Regular" panose="020B0500000000000000" pitchFamily="34" charset="-122"/>
                <a:ea typeface="思源黑体 CN Regular" panose="020B0500000000000000" pitchFamily="34" charset="-122"/>
              </a:rPr>
              <a:t>【</a:t>
            </a:r>
            <a:r>
              <a:rPr lang="zh-CN" altLang="en-US" sz="2800" dirty="0">
                <a:latin typeface="思源黑体 CN Regular" panose="020B0500000000000000" pitchFamily="34" charset="-122"/>
                <a:ea typeface="思源黑体 CN Regular" panose="020B0500000000000000" pitchFamily="34" charset="-122"/>
              </a:rPr>
              <a:t>案例</a:t>
            </a:r>
            <a:r>
              <a:rPr lang="en-US" altLang="zh-CN" sz="2800" dirty="0">
                <a:latin typeface="思源黑体 CN Regular" panose="020B0500000000000000" pitchFamily="34" charset="-122"/>
                <a:ea typeface="思源黑体 CN Regular" panose="020B0500000000000000" pitchFamily="34" charset="-122"/>
              </a:rPr>
              <a:t>】</a:t>
            </a:r>
          </a:p>
          <a:p>
            <a:pPr marL="0" indent="0" algn="just" eaLnBrk="1">
              <a:lnSpc>
                <a:spcPts val="3200"/>
              </a:lnSpc>
              <a:buFont typeface="Wingdings 2" panose="05020102010507070707" pitchFamily="18" charset="2"/>
              <a:buNone/>
            </a:pPr>
            <a:r>
              <a:rPr lang="zh-CN" altLang="en-US" sz="2800" dirty="0">
                <a:latin typeface="思源黑体 CN Regular" panose="020B0500000000000000" pitchFamily="34" charset="-122"/>
                <a:ea typeface="思源黑体 CN Regular" panose="020B0500000000000000" pitchFamily="34" charset="-122"/>
              </a:rPr>
              <a:t>某市机场是经批准建设的国家重点工程，工程总投资</a:t>
            </a:r>
            <a:r>
              <a:rPr lang="en-US" altLang="zh-CN" sz="2800" dirty="0">
                <a:latin typeface="思源黑体 CN Regular" panose="020B0500000000000000" pitchFamily="34" charset="-122"/>
                <a:ea typeface="思源黑体 CN Regular" panose="020B0500000000000000" pitchFamily="34" charset="-122"/>
              </a:rPr>
              <a:t>12</a:t>
            </a:r>
            <a:r>
              <a:rPr lang="zh-CN" altLang="en-US" sz="2800" dirty="0">
                <a:latin typeface="思源黑体 CN Regular" panose="020B0500000000000000" pitchFamily="34" charset="-122"/>
                <a:ea typeface="思源黑体 CN Regular" panose="020B0500000000000000" pitchFamily="34" charset="-122"/>
              </a:rPr>
              <a:t>亿元人民币，建设工期</a:t>
            </a:r>
            <a:r>
              <a:rPr lang="en-US" altLang="zh-CN" sz="2800" dirty="0">
                <a:latin typeface="思源黑体 CN Regular" panose="020B0500000000000000" pitchFamily="34" charset="-122"/>
                <a:ea typeface="思源黑体 CN Regular" panose="020B0500000000000000" pitchFamily="34" charset="-122"/>
              </a:rPr>
              <a:t>36</a:t>
            </a:r>
            <a:r>
              <a:rPr lang="zh-CN" altLang="en-US" sz="2800" dirty="0">
                <a:latin typeface="思源黑体 CN Regular" panose="020B0500000000000000" pitchFamily="34" charset="-122"/>
                <a:ea typeface="思源黑体 CN Regular" panose="020B0500000000000000" pitchFamily="34" charset="-122"/>
              </a:rPr>
              <a:t>个月。建设内容包括航站楼、栈桥、跑道、照明、电子信息、供油工程等。</a:t>
            </a:r>
            <a:endParaRPr lang="en-US" altLang="zh-CN" sz="2800" dirty="0">
              <a:latin typeface="思源黑体 CN Regular" panose="020B0500000000000000" pitchFamily="34" charset="-122"/>
              <a:ea typeface="思源黑体 CN Regular" panose="020B0500000000000000" pitchFamily="34" charset="-122"/>
            </a:endParaRPr>
          </a:p>
          <a:p>
            <a:pPr marL="0" indent="0" algn="just" eaLnBrk="1">
              <a:lnSpc>
                <a:spcPts val="3200"/>
              </a:lnSpc>
              <a:buFont typeface="Wingdings 2" panose="05020102010507070707" pitchFamily="18" charset="2"/>
              <a:buNone/>
            </a:pPr>
            <a:r>
              <a:rPr lang="en-US" altLang="zh-CN" sz="2800" dirty="0">
                <a:latin typeface="思源黑体 CN Regular" panose="020B0500000000000000" pitchFamily="34" charset="-122"/>
                <a:ea typeface="思源黑体 CN Regular" panose="020B0500000000000000" pitchFamily="34" charset="-122"/>
              </a:rPr>
              <a:t>……</a:t>
            </a:r>
          </a:p>
          <a:p>
            <a:pPr marL="0" indent="0" algn="just" eaLnBrk="1">
              <a:lnSpc>
                <a:spcPts val="3200"/>
              </a:lnSpc>
              <a:buFont typeface="Wingdings 2" panose="05020102010507070707" pitchFamily="18" charset="2"/>
              <a:buNone/>
            </a:pPr>
            <a:r>
              <a:rPr lang="zh-CN" altLang="en-US" sz="2800" dirty="0">
                <a:latin typeface="思源黑体 CN Regular" panose="020B0500000000000000" pitchFamily="34" charset="-122"/>
                <a:ea typeface="思源黑体 CN Regular" panose="020B0500000000000000" pitchFamily="34" charset="-122"/>
              </a:rPr>
              <a:t>该工程由设计院</a:t>
            </a:r>
            <a:r>
              <a:rPr lang="en-US" altLang="zh-CN" sz="2800" dirty="0">
                <a:latin typeface="思源黑体 CN Regular" panose="020B0500000000000000" pitchFamily="34" charset="-122"/>
                <a:ea typeface="思源黑体 CN Regular" panose="020B0500000000000000" pitchFamily="34" charset="-122"/>
              </a:rPr>
              <a:t>A</a:t>
            </a:r>
            <a:r>
              <a:rPr lang="zh-CN" altLang="en-US" sz="2800" dirty="0">
                <a:latin typeface="思源黑体 CN Regular" panose="020B0500000000000000" pitchFamily="34" charset="-122"/>
                <a:ea typeface="思源黑体 CN Regular" panose="020B0500000000000000" pitchFamily="34" charset="-122"/>
              </a:rPr>
              <a:t>设计，其子公司</a:t>
            </a:r>
            <a:r>
              <a:rPr lang="en-US" altLang="zh-CN" sz="2800" dirty="0">
                <a:latin typeface="思源黑体 CN Regular" panose="020B0500000000000000" pitchFamily="34" charset="-122"/>
                <a:ea typeface="思源黑体 CN Regular" panose="020B0500000000000000" pitchFamily="34" charset="-122"/>
              </a:rPr>
              <a:t>B</a:t>
            </a:r>
            <a:r>
              <a:rPr lang="zh-CN" altLang="en-US" sz="2800" dirty="0">
                <a:latin typeface="思源黑体 CN Regular" panose="020B0500000000000000" pitchFamily="34" charset="-122"/>
                <a:ea typeface="思源黑体 CN Regular" panose="020B0500000000000000" pitchFamily="34" charset="-122"/>
              </a:rPr>
              <a:t>基础公司能否承包该地基强夯工程</a:t>
            </a:r>
            <a:r>
              <a:rPr lang="en-US" altLang="zh-CN" sz="2800" dirty="0">
                <a:latin typeface="思源黑体 CN Regular" panose="020B0500000000000000" pitchFamily="34" charset="-122"/>
                <a:ea typeface="思源黑体 CN Regular" panose="020B0500000000000000" pitchFamily="34" charset="-122"/>
              </a:rPr>
              <a:t>?</a:t>
            </a:r>
            <a:endParaRPr lang="zh-CN" altLang="en-US" sz="2800" dirty="0">
              <a:latin typeface="思源黑体 CN Regular" panose="020B0500000000000000" pitchFamily="34" charset="-122"/>
              <a:ea typeface="思源黑体 CN Regular" panose="020B0500000000000000" pitchFamily="34" charset="-122"/>
            </a:endParaRPr>
          </a:p>
        </p:txBody>
      </p:sp>
      <p:sp>
        <p:nvSpPr>
          <p:cNvPr id="4" name="Rectangle 2">
            <a:extLst>
              <a:ext uri="{FF2B5EF4-FFF2-40B4-BE49-F238E27FC236}">
                <a16:creationId xmlns:a16="http://schemas.microsoft.com/office/drawing/2014/main" xmlns="" id="{900B5775-043D-4517-8FFB-85DB5319DF25}"/>
              </a:ext>
            </a:extLst>
          </p:cNvPr>
          <p:cNvSpPr txBox="1">
            <a:spLocks noChangeArrowheads="1"/>
          </p:cNvSpPr>
          <p:nvPr/>
        </p:nvSpPr>
        <p:spPr bwMode="auto">
          <a:xfrm>
            <a:off x="381000" y="381001"/>
            <a:ext cx="7689851" cy="1008063"/>
          </a:xfrm>
          <a:prstGeom prst="rect">
            <a:avLst/>
          </a:prstGeom>
          <a:noFill/>
          <a:ln w="9525">
            <a:noFill/>
            <a:miter lim="800000"/>
            <a:headEnd/>
            <a:tailEnd/>
          </a:ln>
        </p:spPr>
        <p:txBody>
          <a:bodyPr/>
          <a:lstStyle/>
          <a:p>
            <a:pPr algn="just" eaLnBrk="1" hangingPunct="1">
              <a:spcBef>
                <a:spcPts val="600"/>
              </a:spcBef>
              <a:buClr>
                <a:schemeClr val="accent1"/>
              </a:buClr>
              <a:buSzPct val="80000"/>
              <a:defRPr/>
            </a:pPr>
            <a:r>
              <a:rPr lang="zh-CN" altLang="en-US" sz="3600" b="1" dirty="0">
                <a:solidFill>
                  <a:schemeClr val="tx1"/>
                </a:solidFill>
                <a:latin typeface="思源黑体 CN Regular" panose="020B0500000000000000" pitchFamily="34" charset="-122"/>
                <a:ea typeface="思源黑体 CN Regular" panose="020B0500000000000000" pitchFamily="34" charset="-122"/>
              </a:rPr>
              <a:t>二、政府采购当事人</a:t>
            </a:r>
          </a:p>
        </p:txBody>
      </p:sp>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夏至">
  <a:themeElements>
    <a:clrScheme name="自定义 5">
      <a:dk1>
        <a:srgbClr val="000000"/>
      </a:dk1>
      <a:lt1>
        <a:sysClr val="window" lastClr="FFFFFF"/>
      </a:lt1>
      <a:dk2>
        <a:srgbClr val="000000"/>
      </a:dk2>
      <a:lt2>
        <a:srgbClr val="F8F8F8"/>
      </a:lt2>
      <a:accent1>
        <a:srgbClr val="000000"/>
      </a:accent1>
      <a:accent2>
        <a:srgbClr val="B2B2B2"/>
      </a:accent2>
      <a:accent3>
        <a:srgbClr val="969696"/>
      </a:accent3>
      <a:accent4>
        <a:srgbClr val="808080"/>
      </a:accent4>
      <a:accent5>
        <a:srgbClr val="5F5F5F"/>
      </a:accent5>
      <a:accent6>
        <a:srgbClr val="4D4D4D"/>
      </a:accent6>
      <a:hlink>
        <a:srgbClr val="000000"/>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夏至">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7168</TotalTime>
  <Words>1212</Words>
  <Application>Microsoft Macintosh PowerPoint</Application>
  <PresentationFormat>自定义</PresentationFormat>
  <Paragraphs>182</Paragraphs>
  <Slides>20</Slides>
  <Notes>20</Notes>
  <HiddenSlides>0</HiddenSlides>
  <MMClips>0</MMClips>
  <ScaleCrop>false</ScaleCrop>
  <HeadingPairs>
    <vt:vector size="4" baseType="variant">
      <vt:variant>
        <vt:lpstr>主题</vt:lpstr>
      </vt:variant>
      <vt:variant>
        <vt:i4>1</vt:i4>
      </vt:variant>
      <vt:variant>
        <vt:lpstr>幻灯片标题</vt:lpstr>
      </vt:variant>
      <vt:variant>
        <vt:i4>20</vt:i4>
      </vt:variant>
    </vt:vector>
  </HeadingPairs>
  <TitlesOfParts>
    <vt:vector size="21" baseType="lpstr">
      <vt:lpstr>夏至</vt:lpstr>
      <vt:lpstr> 采购文件的编制要求及案例分析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plid</dc:creator>
  <cp:lastModifiedBy>hilor ambition</cp:lastModifiedBy>
  <cp:revision>725</cp:revision>
  <cp:lastPrinted>1601-01-01T00:00:00Z</cp:lastPrinted>
  <dcterms:created xsi:type="dcterms:W3CDTF">1601-01-01T00:00:00Z</dcterms:created>
  <dcterms:modified xsi:type="dcterms:W3CDTF">2020-12-09T06:12:53Z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