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10"/>
  </p:notesMasterIdLst>
  <p:handoutMasterIdLst>
    <p:handoutMasterId r:id="rId11"/>
  </p:handoutMasterIdLst>
  <p:sldIdLst>
    <p:sldId id="256" r:id="rId2"/>
    <p:sldId id="838" r:id="rId3"/>
    <p:sldId id="964" r:id="rId4"/>
    <p:sldId id="839" r:id="rId5"/>
    <p:sldId id="1015" r:id="rId6"/>
    <p:sldId id="1016" r:id="rId7"/>
    <p:sldId id="1017" r:id="rId8"/>
    <p:sldId id="840" r:id="rId9"/>
  </p:sldIdLst>
  <p:sldSz cx="12192000" cy="6858000"/>
  <p:notesSz cx="6858000" cy="9144000"/>
  <p:defaultTextStyle>
    <a:defPPr>
      <a:defRPr lang="zh-CN"/>
    </a:defPPr>
    <a:lvl1pPr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1pPr>
    <a:lvl2pPr marL="4572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2pPr>
    <a:lvl3pPr marL="9144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3pPr>
    <a:lvl4pPr marL="13716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4pPr>
    <a:lvl5pPr marL="18288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5pPr>
    <a:lvl6pPr marL="22860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6pPr>
    <a:lvl7pPr marL="27432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7pPr>
    <a:lvl8pPr marL="32004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8pPr>
    <a:lvl9pPr marL="36576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9pPr>
  </p:defaultTextStyle>
  <p:extLst>
    <p:ext uri="{EFAFB233-063F-42B5-8137-9DF3F51BA10A}">
      <p15:sldGuideLst xmlns:p15="http://schemas.microsoft.com/office/powerpoint/2012/main" xmlns="">
        <p15:guide id="1" orient="horz" pos="240" userDrawn="1">
          <p15:clr>
            <a:srgbClr val="A4A3A4"/>
          </p15:clr>
        </p15:guide>
        <p15:guide id="2" pos="240" userDrawn="1">
          <p15:clr>
            <a:srgbClr val="A4A3A4"/>
          </p15:clr>
        </p15:guide>
        <p15:guide id="3" orient="horz" pos="4080" userDrawn="1">
          <p15:clr>
            <a:srgbClr val="A4A3A4"/>
          </p15:clr>
        </p15:guide>
        <p15:guide id="4" pos="5328"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33CC"/>
    <a:srgbClr val="FF0066"/>
    <a:srgbClr val="FFFF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995" autoAdjust="0"/>
    <p:restoredTop sz="80660" autoAdjust="0"/>
  </p:normalViewPr>
  <p:slideViewPr>
    <p:cSldViewPr showGuides="1">
      <p:cViewPr varScale="1">
        <p:scale>
          <a:sx n="61" d="100"/>
          <a:sy n="61" d="100"/>
        </p:scale>
        <p:origin x="-104" y="-520"/>
      </p:cViewPr>
      <p:guideLst>
        <p:guide orient="horz" pos="240"/>
        <p:guide orient="horz" pos="4080"/>
        <p:guide pos="240"/>
        <p:guide pos="53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100"/>
    </p:cViewPr>
  </p:sorterViewPr>
  <p:notesViewPr>
    <p:cSldViewPr showGuides="1">
      <p:cViewPr>
        <p:scale>
          <a:sx n="100" d="100"/>
          <a:sy n="100" d="100"/>
        </p:scale>
        <p:origin x="-2028" y="3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xmlns="" id="{E883AC51-688C-4E66-B5ED-8CBD7F1A9F5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lnSpc>
                <a:spcPct val="90000"/>
              </a:lnSpc>
              <a:spcBef>
                <a:spcPct val="20000"/>
              </a:spcBef>
              <a:buClr>
                <a:schemeClr val="hlink"/>
              </a:buClr>
              <a:buSzPct val="60000"/>
              <a:buFont typeface="Wingdings" pitchFamily="2" charset="2"/>
              <a:buChar char="n"/>
              <a:defRPr sz="1200">
                <a:effectLst>
                  <a:outerShdw blurRad="38100" dist="38100" dir="2700000" algn="tl">
                    <a:srgbClr val="000000">
                      <a:alpha val="43137"/>
                    </a:srgbClr>
                  </a:outerShdw>
                </a:effectLst>
                <a:ea typeface="楷体_GB2312" pitchFamily="49" charset="-122"/>
              </a:defRPr>
            </a:lvl1pPr>
          </a:lstStyle>
          <a:p>
            <a:pPr>
              <a:defRPr/>
            </a:pPr>
            <a:endParaRPr lang="zh-CN" altLang="en-US"/>
          </a:p>
        </p:txBody>
      </p:sp>
      <p:sp>
        <p:nvSpPr>
          <p:cNvPr id="3" name="日期占位符 2">
            <a:extLst>
              <a:ext uri="{FF2B5EF4-FFF2-40B4-BE49-F238E27FC236}">
                <a16:creationId xmlns:a16="http://schemas.microsoft.com/office/drawing/2014/main" xmlns="" id="{C8EE7C8F-D604-4194-9B6E-2CA5B21D1F6E}"/>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lnSpc>
                <a:spcPct val="90000"/>
              </a:lnSpc>
              <a:spcBef>
                <a:spcPct val="20000"/>
              </a:spcBef>
              <a:buClr>
                <a:schemeClr val="hlink"/>
              </a:buClr>
              <a:buSzPct val="60000"/>
              <a:buFont typeface="Wingdings" pitchFamily="2" charset="2"/>
              <a:buChar char="n"/>
              <a:defRPr sz="1200">
                <a:effectLst>
                  <a:outerShdw blurRad="38100" dist="38100" dir="2700000" algn="tl">
                    <a:srgbClr val="000000">
                      <a:alpha val="43137"/>
                    </a:srgbClr>
                  </a:outerShdw>
                </a:effectLst>
                <a:ea typeface="楷体_GB2312" pitchFamily="49" charset="-122"/>
              </a:defRPr>
            </a:lvl1pPr>
          </a:lstStyle>
          <a:p>
            <a:pPr>
              <a:defRPr/>
            </a:pPr>
            <a:fld id="{1E25F994-8EC6-4175-AFBC-4857C71AF522}" type="datetimeFigureOut">
              <a:rPr lang="zh-CN" altLang="en-US"/>
              <a:pPr>
                <a:defRPr/>
              </a:pPr>
              <a:t>20/12/9</a:t>
            </a:fld>
            <a:endParaRPr lang="zh-CN" altLang="en-US"/>
          </a:p>
        </p:txBody>
      </p:sp>
      <p:sp>
        <p:nvSpPr>
          <p:cNvPr id="4" name="页脚占位符 3">
            <a:extLst>
              <a:ext uri="{FF2B5EF4-FFF2-40B4-BE49-F238E27FC236}">
                <a16:creationId xmlns:a16="http://schemas.microsoft.com/office/drawing/2014/main" xmlns="" id="{264CD98F-0409-4A0E-8C39-4C5186873CA0}"/>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lnSpc>
                <a:spcPct val="90000"/>
              </a:lnSpc>
              <a:spcBef>
                <a:spcPct val="20000"/>
              </a:spcBef>
              <a:buClr>
                <a:schemeClr val="hlink"/>
              </a:buClr>
              <a:buSzPct val="60000"/>
              <a:buFont typeface="Wingdings" pitchFamily="2" charset="2"/>
              <a:buChar char="n"/>
              <a:defRPr sz="1200">
                <a:effectLst>
                  <a:outerShdw blurRad="38100" dist="38100" dir="2700000" algn="tl">
                    <a:srgbClr val="000000">
                      <a:alpha val="43137"/>
                    </a:srgbClr>
                  </a:outerShdw>
                </a:effectLst>
                <a:ea typeface="楷体_GB2312" pitchFamily="49" charset="-122"/>
              </a:defRPr>
            </a:lvl1pPr>
          </a:lstStyle>
          <a:p>
            <a:pPr>
              <a:defRPr/>
            </a:pPr>
            <a:endParaRPr lang="zh-CN" altLang="en-US"/>
          </a:p>
        </p:txBody>
      </p:sp>
      <p:sp>
        <p:nvSpPr>
          <p:cNvPr id="5" name="灯片编号占位符 4">
            <a:extLst>
              <a:ext uri="{FF2B5EF4-FFF2-40B4-BE49-F238E27FC236}">
                <a16:creationId xmlns:a16="http://schemas.microsoft.com/office/drawing/2014/main" xmlns="" id="{67A230CC-55C6-4432-BE4F-32C8E208A7CE}"/>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lnSpc>
                <a:spcPct val="90000"/>
              </a:lnSpc>
              <a:spcBef>
                <a:spcPct val="20000"/>
              </a:spcBef>
              <a:buClr>
                <a:schemeClr val="hlink"/>
              </a:buClr>
              <a:buSzPct val="60000"/>
              <a:buFont typeface="Wingdings" panose="05000000000000000000" pitchFamily="2" charset="2"/>
              <a:buChar char="n"/>
              <a:defRPr sz="1200">
                <a:effectLst>
                  <a:outerShdw blurRad="38100" dist="38100" dir="2700000" algn="tl">
                    <a:srgbClr val="C0C0C0"/>
                  </a:outerShdw>
                </a:effectLst>
                <a:ea typeface="楷体_GB2312" pitchFamily="49" charset="-122"/>
              </a:defRPr>
            </a:lvl1pPr>
          </a:lstStyle>
          <a:p>
            <a:pPr>
              <a:defRPr/>
            </a:pPr>
            <a:fld id="{3709B2CD-5DEE-44B0-9C45-A3F2244E93F8}" type="slidenum">
              <a:rPr lang="zh-CN" altLang="en-US"/>
              <a:pPr>
                <a:defRPr/>
              </a:pPr>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a:extLst>
              <a:ext uri="{FF2B5EF4-FFF2-40B4-BE49-F238E27FC236}">
                <a16:creationId xmlns:a16="http://schemas.microsoft.com/office/drawing/2014/main" xmlns="" id="{C3E6B446-9371-40E7-BEC1-3A5A201129E0}"/>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effectLst/>
                <a:latin typeface="Arial" pitchFamily="34" charset="0"/>
                <a:ea typeface="宋体" pitchFamily="2" charset="-122"/>
              </a:defRPr>
            </a:lvl1pPr>
          </a:lstStyle>
          <a:p>
            <a:pPr>
              <a:defRPr/>
            </a:pPr>
            <a:endParaRPr lang="en-US" altLang="zh-CN"/>
          </a:p>
        </p:txBody>
      </p:sp>
      <p:sp>
        <p:nvSpPr>
          <p:cNvPr id="157699" name="Rectangle 3">
            <a:extLst>
              <a:ext uri="{FF2B5EF4-FFF2-40B4-BE49-F238E27FC236}">
                <a16:creationId xmlns:a16="http://schemas.microsoft.com/office/drawing/2014/main" xmlns="" id="{6BDFFD6A-4263-4D8A-93A6-E31F612E70D4}"/>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effectLst/>
                <a:latin typeface="Arial" pitchFamily="34" charset="0"/>
                <a:ea typeface="宋体" pitchFamily="2" charset="-122"/>
              </a:defRPr>
            </a:lvl1pPr>
          </a:lstStyle>
          <a:p>
            <a:pPr>
              <a:defRPr/>
            </a:pPr>
            <a:endParaRPr lang="en-US" altLang="zh-CN"/>
          </a:p>
        </p:txBody>
      </p:sp>
      <p:sp>
        <p:nvSpPr>
          <p:cNvPr id="5124" name="Rectangle 4">
            <a:extLst>
              <a:ext uri="{FF2B5EF4-FFF2-40B4-BE49-F238E27FC236}">
                <a16:creationId xmlns:a16="http://schemas.microsoft.com/office/drawing/2014/main" xmlns="" id="{D5CE8D17-53D5-4805-9185-A780FA354399}"/>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7701" name="Rectangle 5">
            <a:extLst>
              <a:ext uri="{FF2B5EF4-FFF2-40B4-BE49-F238E27FC236}">
                <a16:creationId xmlns:a16="http://schemas.microsoft.com/office/drawing/2014/main" xmlns="" id="{FD401584-EBD5-4C02-9F68-23D79E430BA3}"/>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157702" name="Rectangle 6">
            <a:extLst>
              <a:ext uri="{FF2B5EF4-FFF2-40B4-BE49-F238E27FC236}">
                <a16:creationId xmlns:a16="http://schemas.microsoft.com/office/drawing/2014/main" xmlns="" id="{0A7792A5-7324-45A0-B90D-F732CB67A1A3}"/>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effectLst/>
                <a:latin typeface="Arial" pitchFamily="34" charset="0"/>
                <a:ea typeface="宋体" pitchFamily="2" charset="-122"/>
              </a:defRPr>
            </a:lvl1pPr>
          </a:lstStyle>
          <a:p>
            <a:pPr>
              <a:defRPr/>
            </a:pPr>
            <a:endParaRPr lang="en-US" altLang="zh-CN"/>
          </a:p>
        </p:txBody>
      </p:sp>
      <p:sp>
        <p:nvSpPr>
          <p:cNvPr id="157703" name="Rectangle 7">
            <a:extLst>
              <a:ext uri="{FF2B5EF4-FFF2-40B4-BE49-F238E27FC236}">
                <a16:creationId xmlns:a16="http://schemas.microsoft.com/office/drawing/2014/main" xmlns="" id="{74797561-1F34-44D8-8057-1D8922D79CA7}"/>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latin typeface="Arial" panose="020B0604020202020204" pitchFamily="34" charset="0"/>
              </a:defRPr>
            </a:lvl1pPr>
          </a:lstStyle>
          <a:p>
            <a:pPr>
              <a:defRPr/>
            </a:pPr>
            <a:fld id="{5551CA37-0A30-4E38-A1B0-061C8CA2A7FB}" type="slidenum">
              <a:rPr lang="en-US" altLang="zh-CN"/>
              <a:pPr>
                <a:defRPr/>
              </a:pPr>
              <a:t>‹#›</a:t>
            </a:fld>
            <a:endParaRPr lang="en-US" altLang="zh-CN"/>
          </a:p>
        </p:txBody>
      </p:sp>
    </p:spTree>
    <p:extLst>
      <p:ext uri="{BB962C8B-B14F-4D97-AF65-F5344CB8AC3E}">
        <p14:creationId xmlns:p14="http://schemas.microsoft.com/office/powerpoint/2010/main" val="31882235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a:extLst>
              <a:ext uri="{FF2B5EF4-FFF2-40B4-BE49-F238E27FC236}">
                <a16:creationId xmlns:a16="http://schemas.microsoft.com/office/drawing/2014/main" xmlns="" id="{D4E23E57-4423-4713-9806-27C5A86DD221}"/>
              </a:ext>
            </a:extLst>
          </p:cNvPr>
          <p:cNvSpPr>
            <a:spLocks noGrp="1" noRot="1" noChangeAspect="1" noChangeArrowheads="1" noTextEdit="1"/>
          </p:cNvSpPr>
          <p:nvPr>
            <p:ph type="sldImg"/>
          </p:nvPr>
        </p:nvSpPr>
        <p:spPr>
          <a:xfrm>
            <a:off x="381000" y="685800"/>
            <a:ext cx="6096000" cy="3429000"/>
          </a:xfrm>
          <a:ln/>
        </p:spPr>
      </p:sp>
      <p:sp>
        <p:nvSpPr>
          <p:cNvPr id="8195" name="备注占位符 2">
            <a:extLst>
              <a:ext uri="{FF2B5EF4-FFF2-40B4-BE49-F238E27FC236}">
                <a16:creationId xmlns:a16="http://schemas.microsoft.com/office/drawing/2014/main" xmlns="" id="{298E6E88-8BA2-48E4-8621-ADE7CC54758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dirty="0"/>
          </a:p>
        </p:txBody>
      </p:sp>
      <p:sp>
        <p:nvSpPr>
          <p:cNvPr id="8196" name="灯片编号占位符 3">
            <a:extLst>
              <a:ext uri="{FF2B5EF4-FFF2-40B4-BE49-F238E27FC236}">
                <a16:creationId xmlns:a16="http://schemas.microsoft.com/office/drawing/2014/main" xmlns="" id="{CFFFB75C-6057-4687-81B9-7E77CECA0E3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B20830D2-151C-47D8-8317-FD7B87C248B5}" type="slidenum">
              <a:rPr lang="en-US" altLang="zh-CN" smtClean="0"/>
              <a:pPr>
                <a:spcBef>
                  <a:spcPct val="0"/>
                </a:spcBef>
              </a:pPr>
              <a:t>1</a:t>
            </a:fld>
            <a:endParaRPr lang="en-US"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幻灯片图像占位符 1">
            <a:extLst>
              <a:ext uri="{FF2B5EF4-FFF2-40B4-BE49-F238E27FC236}">
                <a16:creationId xmlns:a16="http://schemas.microsoft.com/office/drawing/2014/main" xmlns="" id="{2F095C70-B271-4059-91E7-B9901C25D5B2}"/>
              </a:ext>
            </a:extLst>
          </p:cNvPr>
          <p:cNvSpPr>
            <a:spLocks noGrp="1" noRot="1" noChangeAspect="1" noChangeArrowheads="1" noTextEdit="1"/>
          </p:cNvSpPr>
          <p:nvPr>
            <p:ph type="sldImg"/>
          </p:nvPr>
        </p:nvSpPr>
        <p:spPr>
          <a:xfrm>
            <a:off x="381000" y="685800"/>
            <a:ext cx="6096000" cy="3429000"/>
          </a:xfrm>
          <a:ln/>
        </p:spPr>
      </p:sp>
      <p:sp>
        <p:nvSpPr>
          <p:cNvPr id="71683" name="备注占位符 2">
            <a:extLst>
              <a:ext uri="{FF2B5EF4-FFF2-40B4-BE49-F238E27FC236}">
                <a16:creationId xmlns:a16="http://schemas.microsoft.com/office/drawing/2014/main" xmlns="" id="{12F49E23-5C96-4919-A8C2-D521C7B4F0B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71684" name="灯片编号占位符 3">
            <a:extLst>
              <a:ext uri="{FF2B5EF4-FFF2-40B4-BE49-F238E27FC236}">
                <a16:creationId xmlns:a16="http://schemas.microsoft.com/office/drawing/2014/main" xmlns="" id="{D5B10672-9F68-4235-A6EB-6A8A6C02B1C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5825E394-2F1D-4A11-9A7F-9DAAABD950BC}" type="slidenum">
              <a:rPr lang="en-US" altLang="zh-CN" smtClean="0"/>
              <a:pPr>
                <a:spcBef>
                  <a:spcPct val="0"/>
                </a:spcBef>
              </a:pPr>
              <a:t>2</a:t>
            </a:fld>
            <a:endParaRPr lang="en-US" altLang="zh-CN"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幻灯片图像占位符 1">
            <a:extLst>
              <a:ext uri="{FF2B5EF4-FFF2-40B4-BE49-F238E27FC236}">
                <a16:creationId xmlns:a16="http://schemas.microsoft.com/office/drawing/2014/main" xmlns="" id="{2F095C70-B271-4059-91E7-B9901C25D5B2}"/>
              </a:ext>
            </a:extLst>
          </p:cNvPr>
          <p:cNvSpPr>
            <a:spLocks noGrp="1" noRot="1" noChangeAspect="1" noChangeArrowheads="1" noTextEdit="1"/>
          </p:cNvSpPr>
          <p:nvPr>
            <p:ph type="sldImg"/>
          </p:nvPr>
        </p:nvSpPr>
        <p:spPr>
          <a:xfrm>
            <a:off x="381000" y="685800"/>
            <a:ext cx="6096000" cy="3429000"/>
          </a:xfrm>
          <a:ln/>
        </p:spPr>
      </p:sp>
      <p:sp>
        <p:nvSpPr>
          <p:cNvPr id="71683" name="备注占位符 2">
            <a:extLst>
              <a:ext uri="{FF2B5EF4-FFF2-40B4-BE49-F238E27FC236}">
                <a16:creationId xmlns:a16="http://schemas.microsoft.com/office/drawing/2014/main" xmlns="" id="{12F49E23-5C96-4919-A8C2-D521C7B4F0B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71684" name="灯片编号占位符 3">
            <a:extLst>
              <a:ext uri="{FF2B5EF4-FFF2-40B4-BE49-F238E27FC236}">
                <a16:creationId xmlns:a16="http://schemas.microsoft.com/office/drawing/2014/main" xmlns="" id="{D5B10672-9F68-4235-A6EB-6A8A6C02B1C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5825E394-2F1D-4A11-9A7F-9DAAABD950BC}" type="slidenum">
              <a:rPr lang="en-US" altLang="zh-CN" smtClean="0"/>
              <a:pPr>
                <a:spcBef>
                  <a:spcPct val="0"/>
                </a:spcBef>
              </a:pPr>
              <a:t>3</a:t>
            </a:fld>
            <a:endParaRPr lang="en-US" altLang="zh-CN" dirty="0"/>
          </a:p>
        </p:txBody>
      </p:sp>
    </p:spTree>
    <p:extLst>
      <p:ext uri="{BB962C8B-B14F-4D97-AF65-F5344CB8AC3E}">
        <p14:creationId xmlns:p14="http://schemas.microsoft.com/office/powerpoint/2010/main" val="3856481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幻灯片图像占位符 1">
            <a:extLst>
              <a:ext uri="{FF2B5EF4-FFF2-40B4-BE49-F238E27FC236}">
                <a16:creationId xmlns:a16="http://schemas.microsoft.com/office/drawing/2014/main" xmlns="" id="{E3315304-5C23-4135-A999-94F71E711D8E}"/>
              </a:ext>
            </a:extLst>
          </p:cNvPr>
          <p:cNvSpPr>
            <a:spLocks noGrp="1" noRot="1" noChangeAspect="1" noChangeArrowheads="1" noTextEdit="1"/>
          </p:cNvSpPr>
          <p:nvPr>
            <p:ph type="sldImg"/>
          </p:nvPr>
        </p:nvSpPr>
        <p:spPr>
          <a:xfrm>
            <a:off x="381000" y="685800"/>
            <a:ext cx="6096000" cy="3429000"/>
          </a:xfrm>
          <a:ln/>
        </p:spPr>
      </p:sp>
      <p:sp>
        <p:nvSpPr>
          <p:cNvPr id="75779" name="备注占位符 2">
            <a:extLst>
              <a:ext uri="{FF2B5EF4-FFF2-40B4-BE49-F238E27FC236}">
                <a16:creationId xmlns:a16="http://schemas.microsoft.com/office/drawing/2014/main" xmlns="" id="{66E05FEC-D0A4-46C0-9BD7-2759173308F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75780" name="灯片编号占位符 3">
            <a:extLst>
              <a:ext uri="{FF2B5EF4-FFF2-40B4-BE49-F238E27FC236}">
                <a16:creationId xmlns:a16="http://schemas.microsoft.com/office/drawing/2014/main" xmlns="" id="{95C66C73-E9CC-4934-A26F-CFA978C8D03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7CF9E3A0-12B4-4951-A941-7382EA3AB43A}" type="slidenum">
              <a:rPr lang="en-US" altLang="zh-CN" smtClean="0"/>
              <a:pPr>
                <a:spcBef>
                  <a:spcPct val="0"/>
                </a:spcBef>
              </a:pPr>
              <a:t>4</a:t>
            </a:fld>
            <a:endParaRPr lang="en-US" altLang="zh-CN"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幻灯片图像占位符 1">
            <a:extLst>
              <a:ext uri="{FF2B5EF4-FFF2-40B4-BE49-F238E27FC236}">
                <a16:creationId xmlns:a16="http://schemas.microsoft.com/office/drawing/2014/main" xmlns="" id="{E3315304-5C23-4135-A999-94F71E711D8E}"/>
              </a:ext>
            </a:extLst>
          </p:cNvPr>
          <p:cNvSpPr>
            <a:spLocks noGrp="1" noRot="1" noChangeAspect="1" noChangeArrowheads="1" noTextEdit="1"/>
          </p:cNvSpPr>
          <p:nvPr>
            <p:ph type="sldImg"/>
          </p:nvPr>
        </p:nvSpPr>
        <p:spPr>
          <a:xfrm>
            <a:off x="381000" y="685800"/>
            <a:ext cx="6096000" cy="3429000"/>
          </a:xfrm>
          <a:ln/>
        </p:spPr>
      </p:sp>
      <p:sp>
        <p:nvSpPr>
          <p:cNvPr id="75779" name="备注占位符 2">
            <a:extLst>
              <a:ext uri="{FF2B5EF4-FFF2-40B4-BE49-F238E27FC236}">
                <a16:creationId xmlns:a16="http://schemas.microsoft.com/office/drawing/2014/main" xmlns="" id="{66E05FEC-D0A4-46C0-9BD7-2759173308F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75780" name="灯片编号占位符 3">
            <a:extLst>
              <a:ext uri="{FF2B5EF4-FFF2-40B4-BE49-F238E27FC236}">
                <a16:creationId xmlns:a16="http://schemas.microsoft.com/office/drawing/2014/main" xmlns="" id="{95C66C73-E9CC-4934-A26F-CFA978C8D03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7CF9E3A0-12B4-4951-A941-7382EA3AB43A}" type="slidenum">
              <a:rPr lang="en-US" altLang="zh-CN" smtClean="0"/>
              <a:pPr>
                <a:spcBef>
                  <a:spcPct val="0"/>
                </a:spcBef>
              </a:pPr>
              <a:t>5</a:t>
            </a:fld>
            <a:endParaRPr lang="en-US" altLang="zh-CN" dirty="0"/>
          </a:p>
        </p:txBody>
      </p:sp>
    </p:spTree>
    <p:extLst>
      <p:ext uri="{BB962C8B-B14F-4D97-AF65-F5344CB8AC3E}">
        <p14:creationId xmlns:p14="http://schemas.microsoft.com/office/powerpoint/2010/main" val="1608804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幻灯片图像占位符 1">
            <a:extLst>
              <a:ext uri="{FF2B5EF4-FFF2-40B4-BE49-F238E27FC236}">
                <a16:creationId xmlns:a16="http://schemas.microsoft.com/office/drawing/2014/main" xmlns="" id="{E3315304-5C23-4135-A999-94F71E711D8E}"/>
              </a:ext>
            </a:extLst>
          </p:cNvPr>
          <p:cNvSpPr>
            <a:spLocks noGrp="1" noRot="1" noChangeAspect="1" noChangeArrowheads="1" noTextEdit="1"/>
          </p:cNvSpPr>
          <p:nvPr>
            <p:ph type="sldImg"/>
          </p:nvPr>
        </p:nvSpPr>
        <p:spPr>
          <a:xfrm>
            <a:off x="381000" y="685800"/>
            <a:ext cx="6096000" cy="3429000"/>
          </a:xfrm>
          <a:ln/>
        </p:spPr>
      </p:sp>
      <p:sp>
        <p:nvSpPr>
          <p:cNvPr id="75779" name="备注占位符 2">
            <a:extLst>
              <a:ext uri="{FF2B5EF4-FFF2-40B4-BE49-F238E27FC236}">
                <a16:creationId xmlns:a16="http://schemas.microsoft.com/office/drawing/2014/main" xmlns="" id="{66E05FEC-D0A4-46C0-9BD7-2759173308F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75780" name="灯片编号占位符 3">
            <a:extLst>
              <a:ext uri="{FF2B5EF4-FFF2-40B4-BE49-F238E27FC236}">
                <a16:creationId xmlns:a16="http://schemas.microsoft.com/office/drawing/2014/main" xmlns="" id="{95C66C73-E9CC-4934-A26F-CFA978C8D03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7CF9E3A0-12B4-4951-A941-7382EA3AB43A}" type="slidenum">
              <a:rPr lang="en-US" altLang="zh-CN" smtClean="0"/>
              <a:pPr>
                <a:spcBef>
                  <a:spcPct val="0"/>
                </a:spcBef>
              </a:pPr>
              <a:t>6</a:t>
            </a:fld>
            <a:endParaRPr lang="en-US" altLang="zh-CN" dirty="0"/>
          </a:p>
        </p:txBody>
      </p:sp>
    </p:spTree>
    <p:extLst>
      <p:ext uri="{BB962C8B-B14F-4D97-AF65-F5344CB8AC3E}">
        <p14:creationId xmlns:p14="http://schemas.microsoft.com/office/powerpoint/2010/main" val="2129530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幻灯片图像占位符 1">
            <a:extLst>
              <a:ext uri="{FF2B5EF4-FFF2-40B4-BE49-F238E27FC236}">
                <a16:creationId xmlns:a16="http://schemas.microsoft.com/office/drawing/2014/main" xmlns="" id="{E3315304-5C23-4135-A999-94F71E711D8E}"/>
              </a:ext>
            </a:extLst>
          </p:cNvPr>
          <p:cNvSpPr>
            <a:spLocks noGrp="1" noRot="1" noChangeAspect="1" noChangeArrowheads="1" noTextEdit="1"/>
          </p:cNvSpPr>
          <p:nvPr>
            <p:ph type="sldImg"/>
          </p:nvPr>
        </p:nvSpPr>
        <p:spPr>
          <a:xfrm>
            <a:off x="381000" y="685800"/>
            <a:ext cx="6096000" cy="3429000"/>
          </a:xfrm>
          <a:ln/>
        </p:spPr>
      </p:sp>
      <p:sp>
        <p:nvSpPr>
          <p:cNvPr id="75779" name="备注占位符 2">
            <a:extLst>
              <a:ext uri="{FF2B5EF4-FFF2-40B4-BE49-F238E27FC236}">
                <a16:creationId xmlns:a16="http://schemas.microsoft.com/office/drawing/2014/main" xmlns="" id="{66E05FEC-D0A4-46C0-9BD7-2759173308F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75780" name="灯片编号占位符 3">
            <a:extLst>
              <a:ext uri="{FF2B5EF4-FFF2-40B4-BE49-F238E27FC236}">
                <a16:creationId xmlns:a16="http://schemas.microsoft.com/office/drawing/2014/main" xmlns="" id="{95C66C73-E9CC-4934-A26F-CFA978C8D03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7CF9E3A0-12B4-4951-A941-7382EA3AB43A}" type="slidenum">
              <a:rPr lang="en-US" altLang="zh-CN" smtClean="0"/>
              <a:pPr>
                <a:spcBef>
                  <a:spcPct val="0"/>
                </a:spcBef>
              </a:pPr>
              <a:t>7</a:t>
            </a:fld>
            <a:endParaRPr lang="en-US" altLang="zh-CN" dirty="0"/>
          </a:p>
        </p:txBody>
      </p:sp>
    </p:spTree>
    <p:extLst>
      <p:ext uri="{BB962C8B-B14F-4D97-AF65-F5344CB8AC3E}">
        <p14:creationId xmlns:p14="http://schemas.microsoft.com/office/powerpoint/2010/main" val="42317154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幻灯片图像占位符 1">
            <a:extLst>
              <a:ext uri="{FF2B5EF4-FFF2-40B4-BE49-F238E27FC236}">
                <a16:creationId xmlns:a16="http://schemas.microsoft.com/office/drawing/2014/main" xmlns="" id="{EBCDBB57-FD20-417D-A9AE-D64047908D2C}"/>
              </a:ext>
            </a:extLst>
          </p:cNvPr>
          <p:cNvSpPr>
            <a:spLocks noGrp="1" noRot="1" noChangeAspect="1" noChangeArrowheads="1" noTextEdit="1"/>
          </p:cNvSpPr>
          <p:nvPr>
            <p:ph type="sldImg"/>
          </p:nvPr>
        </p:nvSpPr>
        <p:spPr>
          <a:xfrm>
            <a:off x="381000" y="685800"/>
            <a:ext cx="6096000" cy="3429000"/>
          </a:xfrm>
          <a:ln/>
        </p:spPr>
      </p:sp>
      <p:sp>
        <p:nvSpPr>
          <p:cNvPr id="79875" name="备注占位符 2">
            <a:extLst>
              <a:ext uri="{FF2B5EF4-FFF2-40B4-BE49-F238E27FC236}">
                <a16:creationId xmlns:a16="http://schemas.microsoft.com/office/drawing/2014/main" xmlns="" id="{61C44342-5694-4C25-A3D6-FC94F2FBEC7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79876" name="灯片编号占位符 3">
            <a:extLst>
              <a:ext uri="{FF2B5EF4-FFF2-40B4-BE49-F238E27FC236}">
                <a16:creationId xmlns:a16="http://schemas.microsoft.com/office/drawing/2014/main" xmlns="" id="{944D60DA-0372-4D30-952E-304CA8F1BC0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B1294ED5-107F-474C-AA47-5E13FD866128}" type="slidenum">
              <a:rPr lang="en-US" altLang="zh-CN" smtClean="0"/>
              <a:pPr>
                <a:spcBef>
                  <a:spcPct val="0"/>
                </a:spcBef>
              </a:pPr>
              <a:t>8</a:t>
            </a:fld>
            <a:endParaRPr lang="en-US" altLang="zh-C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4" name="标题 13"/>
          <p:cNvSpPr>
            <a:spLocks noGrp="1"/>
          </p:cNvSpPr>
          <p:nvPr>
            <p:ph type="ctrTitle"/>
          </p:nvPr>
        </p:nvSpPr>
        <p:spPr>
          <a:xfrm>
            <a:off x="1910080" y="359898"/>
            <a:ext cx="9875520" cy="1472184"/>
          </a:xfrm>
        </p:spPr>
        <p:txBody>
          <a:bodyPr anchor="b"/>
          <a:lstStyle>
            <a:lvl1pPr algn="l">
              <a:defRPr/>
            </a:lvl1pPr>
            <a:extLst/>
          </a:lstStyle>
          <a:p>
            <a:r>
              <a:rPr lang="zh-CN" altLang="en-US" dirty="0"/>
              <a:t>单击此处编辑母版标题样式</a:t>
            </a:r>
            <a:endParaRPr lang="en-US" dirty="0"/>
          </a:p>
        </p:txBody>
      </p:sp>
      <p:sp>
        <p:nvSpPr>
          <p:cNvPr id="22" name="副标题 21"/>
          <p:cNvSpPr>
            <a:spLocks noGrp="1"/>
          </p:cNvSpPr>
          <p:nvPr>
            <p:ph type="subTitle" idx="1"/>
          </p:nvPr>
        </p:nvSpPr>
        <p:spPr>
          <a:xfrm>
            <a:off x="1910080" y="1850064"/>
            <a:ext cx="9875520" cy="1752600"/>
          </a:xfrm>
        </p:spPr>
        <p:txBody>
          <a:bodyPr tIns="0"/>
          <a:lstStyle>
            <a:lvl1pPr marL="27431" indent="0" algn="l">
              <a:buNone/>
              <a:defRPr sz="2600">
                <a:solidFill>
                  <a:schemeClr val="tx2">
                    <a:shade val="30000"/>
                    <a:satMod val="150000"/>
                  </a:schemeClr>
                </a:solidFill>
              </a:defRPr>
            </a:lvl1pPr>
            <a:lvl2pPr marL="457189" indent="0" algn="ctr">
              <a:buNone/>
            </a:lvl2pPr>
            <a:lvl3pPr marL="914377" indent="0" algn="ctr">
              <a:buNone/>
            </a:lvl3pPr>
            <a:lvl4pPr marL="1371566" indent="0" algn="ctr">
              <a:buNone/>
            </a:lvl4pPr>
            <a:lvl5pPr marL="1828754" indent="0" algn="ctr">
              <a:buNone/>
            </a:lvl5pPr>
            <a:lvl6pPr marL="2285943" indent="0" algn="ctr">
              <a:buNone/>
            </a:lvl6pPr>
            <a:lvl7pPr marL="2743131" indent="0" algn="ctr">
              <a:buNone/>
            </a:lvl7pPr>
            <a:lvl8pPr marL="3200320" indent="0" algn="ctr">
              <a:buNone/>
            </a:lvl8pPr>
            <a:lvl9pPr marL="3657509" indent="0" algn="ctr">
              <a:buNone/>
            </a:lvl9pPr>
            <a:extLst/>
          </a:lstStyle>
          <a:p>
            <a:r>
              <a:rPr lang="zh-CN" altLang="en-US" dirty="0"/>
              <a:t>单击此处编辑母版副标题样式</a:t>
            </a:r>
            <a:endParaRPr lang="en-US" dirty="0"/>
          </a:p>
        </p:txBody>
      </p:sp>
      <p:sp>
        <p:nvSpPr>
          <p:cNvPr id="4" name="日期占位符 23">
            <a:extLst>
              <a:ext uri="{FF2B5EF4-FFF2-40B4-BE49-F238E27FC236}">
                <a16:creationId xmlns:a16="http://schemas.microsoft.com/office/drawing/2014/main" xmlns="" id="{16251C18-17EE-4CDF-BB09-32382271EB28}"/>
              </a:ext>
            </a:extLst>
          </p:cNvPr>
          <p:cNvSpPr>
            <a:spLocks noGrp="1"/>
          </p:cNvSpPr>
          <p:nvPr>
            <p:ph type="dt" sz="half" idx="10"/>
          </p:nvPr>
        </p:nvSpPr>
        <p:spPr/>
        <p:txBody>
          <a:bodyPr/>
          <a:lstStyle>
            <a:lvl1pPr>
              <a:defRPr/>
            </a:lvl1pPr>
          </a:lstStyle>
          <a:p>
            <a:pPr>
              <a:defRPr/>
            </a:pPr>
            <a:fld id="{7DC47E67-AE31-4590-836A-8D4A4F5A39AF}" type="datetime1">
              <a:rPr lang="zh-CN" altLang="en-US"/>
              <a:pPr>
                <a:defRPr/>
              </a:pPr>
              <a:t>20/12/9</a:t>
            </a:fld>
            <a:endParaRPr lang="en-US" altLang="zh-CN"/>
          </a:p>
        </p:txBody>
      </p:sp>
      <p:sp>
        <p:nvSpPr>
          <p:cNvPr id="5" name="页脚占位符 9">
            <a:extLst>
              <a:ext uri="{FF2B5EF4-FFF2-40B4-BE49-F238E27FC236}">
                <a16:creationId xmlns:a16="http://schemas.microsoft.com/office/drawing/2014/main" xmlns="" id="{F02F744D-A6D9-445D-AB48-31202D998B3D}"/>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a16="http://schemas.microsoft.com/office/drawing/2014/main" xmlns="" id="{9D3B1784-B7CA-4C44-AC6E-56DE73F27878}"/>
              </a:ext>
            </a:extLst>
          </p:cNvPr>
          <p:cNvSpPr>
            <a:spLocks noGrp="1"/>
          </p:cNvSpPr>
          <p:nvPr>
            <p:ph type="sldNum" sz="quarter" idx="12"/>
          </p:nvPr>
        </p:nvSpPr>
        <p:spPr/>
        <p:txBody>
          <a:bodyPr/>
          <a:lstStyle>
            <a:lvl1pPr>
              <a:defRPr/>
            </a:lvl1pPr>
          </a:lstStyle>
          <a:p>
            <a:pPr>
              <a:defRPr/>
            </a:pPr>
            <a:fld id="{64D3F32A-6E4A-46C1-AEAA-C13DB58A2776}" type="slidenum">
              <a:rPr lang="en-US" altLang="zh-CN"/>
              <a:pPr>
                <a:defRPr/>
              </a:pPr>
              <a:t>‹#›</a:t>
            </a:fld>
            <a:endParaRPr lang="en-US" altLang="zh-CN"/>
          </a:p>
        </p:txBody>
      </p:sp>
    </p:spTree>
    <p:extLst>
      <p:ext uri="{BB962C8B-B14F-4D97-AF65-F5344CB8AC3E}">
        <p14:creationId xmlns:p14="http://schemas.microsoft.com/office/powerpoint/2010/main" val="3123562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23">
            <a:extLst>
              <a:ext uri="{FF2B5EF4-FFF2-40B4-BE49-F238E27FC236}">
                <a16:creationId xmlns:a16="http://schemas.microsoft.com/office/drawing/2014/main" xmlns="" id="{D91C7232-5337-46CB-B947-47DD1B5C01A0}"/>
              </a:ext>
            </a:extLst>
          </p:cNvPr>
          <p:cNvSpPr>
            <a:spLocks noGrp="1"/>
          </p:cNvSpPr>
          <p:nvPr>
            <p:ph type="dt" sz="half" idx="10"/>
          </p:nvPr>
        </p:nvSpPr>
        <p:spPr/>
        <p:txBody>
          <a:bodyPr/>
          <a:lstStyle>
            <a:lvl1pPr>
              <a:defRPr/>
            </a:lvl1pPr>
          </a:lstStyle>
          <a:p>
            <a:pPr>
              <a:defRPr/>
            </a:pPr>
            <a:fld id="{CDA318AF-1D5D-4324-850C-BF522FBDCCA2}" type="datetime1">
              <a:rPr lang="zh-CN" altLang="en-US"/>
              <a:pPr>
                <a:defRPr/>
              </a:pPr>
              <a:t>20/12/9</a:t>
            </a:fld>
            <a:endParaRPr lang="en-US" altLang="zh-CN"/>
          </a:p>
        </p:txBody>
      </p:sp>
      <p:sp>
        <p:nvSpPr>
          <p:cNvPr id="5" name="页脚占位符 9">
            <a:extLst>
              <a:ext uri="{FF2B5EF4-FFF2-40B4-BE49-F238E27FC236}">
                <a16:creationId xmlns:a16="http://schemas.microsoft.com/office/drawing/2014/main" xmlns="" id="{B8F7E7A0-5082-4D52-B6CC-A863D825463A}"/>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a16="http://schemas.microsoft.com/office/drawing/2014/main" xmlns="" id="{DCDEE931-9C8B-4FF6-9153-4A70BA99366F}"/>
              </a:ext>
            </a:extLst>
          </p:cNvPr>
          <p:cNvSpPr>
            <a:spLocks noGrp="1"/>
          </p:cNvSpPr>
          <p:nvPr>
            <p:ph type="sldNum" sz="quarter" idx="12"/>
          </p:nvPr>
        </p:nvSpPr>
        <p:spPr/>
        <p:txBody>
          <a:bodyPr/>
          <a:lstStyle>
            <a:lvl1pPr>
              <a:defRPr/>
            </a:lvl1pPr>
          </a:lstStyle>
          <a:p>
            <a:pPr>
              <a:defRPr/>
            </a:pPr>
            <a:fld id="{5295A87D-E379-4637-873A-127FCC0E006D}" type="slidenum">
              <a:rPr lang="en-US" altLang="zh-CN"/>
              <a:pPr>
                <a:defRPr/>
              </a:pPr>
              <a:t>‹#›</a:t>
            </a:fld>
            <a:endParaRPr lang="en-US" altLang="zh-CN"/>
          </a:p>
        </p:txBody>
      </p:sp>
    </p:spTree>
    <p:extLst>
      <p:ext uri="{BB962C8B-B14F-4D97-AF65-F5344CB8AC3E}">
        <p14:creationId xmlns:p14="http://schemas.microsoft.com/office/powerpoint/2010/main" val="3009028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144000" y="274644"/>
            <a:ext cx="2438400" cy="5851525"/>
          </a:xfrm>
        </p:spPr>
        <p:txBody>
          <a:bodyPr vert="eaVert"/>
          <a:lstStyle/>
          <a:p>
            <a:r>
              <a:rPr lang="zh-CN" altLang="en-US"/>
              <a:t>单击此处编辑母版标题样式</a:t>
            </a:r>
            <a:endParaRPr lang="en-US"/>
          </a:p>
        </p:txBody>
      </p:sp>
      <p:sp>
        <p:nvSpPr>
          <p:cNvPr id="3" name="竖排文字占位符 2"/>
          <p:cNvSpPr>
            <a:spLocks noGrp="1"/>
          </p:cNvSpPr>
          <p:nvPr>
            <p:ph type="body" orient="vert" idx="1"/>
          </p:nvPr>
        </p:nvSpPr>
        <p:spPr>
          <a:xfrm>
            <a:off x="1524000" y="274645"/>
            <a:ext cx="7416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23">
            <a:extLst>
              <a:ext uri="{FF2B5EF4-FFF2-40B4-BE49-F238E27FC236}">
                <a16:creationId xmlns:a16="http://schemas.microsoft.com/office/drawing/2014/main" xmlns="" id="{266CB83E-C799-4311-A670-D4B15FDDA255}"/>
              </a:ext>
            </a:extLst>
          </p:cNvPr>
          <p:cNvSpPr>
            <a:spLocks noGrp="1"/>
          </p:cNvSpPr>
          <p:nvPr>
            <p:ph type="dt" sz="half" idx="10"/>
          </p:nvPr>
        </p:nvSpPr>
        <p:spPr/>
        <p:txBody>
          <a:bodyPr/>
          <a:lstStyle>
            <a:lvl1pPr>
              <a:defRPr/>
            </a:lvl1pPr>
          </a:lstStyle>
          <a:p>
            <a:pPr>
              <a:defRPr/>
            </a:pPr>
            <a:fld id="{B5B402B8-D633-4B6F-880E-EF2604551498}" type="datetime1">
              <a:rPr lang="zh-CN" altLang="en-US"/>
              <a:pPr>
                <a:defRPr/>
              </a:pPr>
              <a:t>20/12/9</a:t>
            </a:fld>
            <a:endParaRPr lang="en-US" altLang="zh-CN"/>
          </a:p>
        </p:txBody>
      </p:sp>
      <p:sp>
        <p:nvSpPr>
          <p:cNvPr id="5" name="页脚占位符 9">
            <a:extLst>
              <a:ext uri="{FF2B5EF4-FFF2-40B4-BE49-F238E27FC236}">
                <a16:creationId xmlns:a16="http://schemas.microsoft.com/office/drawing/2014/main" xmlns="" id="{6D4E4523-9B0F-4FFE-9625-F9A236BB6956}"/>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a16="http://schemas.microsoft.com/office/drawing/2014/main" xmlns="" id="{07DB27D6-6F95-4E23-A7EB-C924335A4EAA}"/>
              </a:ext>
            </a:extLst>
          </p:cNvPr>
          <p:cNvSpPr>
            <a:spLocks noGrp="1"/>
          </p:cNvSpPr>
          <p:nvPr>
            <p:ph type="sldNum" sz="quarter" idx="12"/>
          </p:nvPr>
        </p:nvSpPr>
        <p:spPr/>
        <p:txBody>
          <a:bodyPr/>
          <a:lstStyle>
            <a:lvl1pPr>
              <a:defRPr/>
            </a:lvl1pPr>
          </a:lstStyle>
          <a:p>
            <a:pPr>
              <a:defRPr/>
            </a:pPr>
            <a:fld id="{44DAD4C1-9BF7-4C5D-AA4F-16EEDF9FBC4C}" type="slidenum">
              <a:rPr lang="en-US" altLang="zh-CN"/>
              <a:pPr>
                <a:defRPr/>
              </a:pPr>
              <a:t>‹#›</a:t>
            </a:fld>
            <a:endParaRPr lang="en-US" altLang="zh-CN"/>
          </a:p>
        </p:txBody>
      </p:sp>
    </p:spTree>
    <p:extLst>
      <p:ext uri="{BB962C8B-B14F-4D97-AF65-F5344CB8AC3E}">
        <p14:creationId xmlns:p14="http://schemas.microsoft.com/office/powerpoint/2010/main" val="2531753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单击此处编辑母版标题样式</a:t>
            </a:r>
            <a:endParaRPr lang="en-US" dirty="0"/>
          </a:p>
        </p:txBody>
      </p:sp>
      <p:sp>
        <p:nvSpPr>
          <p:cNvPr id="3" name="内容占位符 2"/>
          <p:cNvSpPr>
            <a:spLocks noGrp="1"/>
          </p:cNvSpPr>
          <p:nvPr>
            <p:ph idx="1"/>
          </p:nvPr>
        </p:nvSpPr>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日期占位符 23">
            <a:extLst>
              <a:ext uri="{FF2B5EF4-FFF2-40B4-BE49-F238E27FC236}">
                <a16:creationId xmlns:a16="http://schemas.microsoft.com/office/drawing/2014/main" xmlns="" id="{E2B1F938-D3D9-42FA-A39B-BEEFC4132441}"/>
              </a:ext>
            </a:extLst>
          </p:cNvPr>
          <p:cNvSpPr>
            <a:spLocks noGrp="1"/>
          </p:cNvSpPr>
          <p:nvPr>
            <p:ph type="dt" sz="half" idx="10"/>
          </p:nvPr>
        </p:nvSpPr>
        <p:spPr/>
        <p:txBody>
          <a:bodyPr/>
          <a:lstStyle>
            <a:lvl1pPr>
              <a:defRPr/>
            </a:lvl1pPr>
          </a:lstStyle>
          <a:p>
            <a:pPr>
              <a:defRPr/>
            </a:pPr>
            <a:fld id="{34BC14B7-B50F-45B3-B4B3-85320D547330}" type="datetime1">
              <a:rPr lang="zh-CN" altLang="en-US"/>
              <a:pPr>
                <a:defRPr/>
              </a:pPr>
              <a:t>20/12/9</a:t>
            </a:fld>
            <a:endParaRPr lang="en-US" altLang="zh-CN"/>
          </a:p>
        </p:txBody>
      </p:sp>
      <p:sp>
        <p:nvSpPr>
          <p:cNvPr id="5" name="页脚占位符 9">
            <a:extLst>
              <a:ext uri="{FF2B5EF4-FFF2-40B4-BE49-F238E27FC236}">
                <a16:creationId xmlns:a16="http://schemas.microsoft.com/office/drawing/2014/main" xmlns="" id="{320FDC37-69ED-4F72-A8CA-781A568C80DE}"/>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a16="http://schemas.microsoft.com/office/drawing/2014/main" xmlns="" id="{49659208-B437-4A8A-97F0-83D212783F24}"/>
              </a:ext>
            </a:extLst>
          </p:cNvPr>
          <p:cNvSpPr>
            <a:spLocks noGrp="1"/>
          </p:cNvSpPr>
          <p:nvPr>
            <p:ph type="sldNum" sz="quarter" idx="12"/>
          </p:nvPr>
        </p:nvSpPr>
        <p:spPr/>
        <p:txBody>
          <a:bodyPr/>
          <a:lstStyle>
            <a:lvl1pPr>
              <a:defRPr/>
            </a:lvl1pPr>
          </a:lstStyle>
          <a:p>
            <a:pPr>
              <a:defRPr/>
            </a:pPr>
            <a:fld id="{C5BF1541-83C3-4E7E-9C94-B2948ECC0CCB}" type="slidenum">
              <a:rPr lang="en-US" altLang="zh-CN"/>
              <a:pPr>
                <a:defRPr/>
              </a:pPr>
              <a:t>‹#›</a:t>
            </a:fld>
            <a:endParaRPr lang="en-US" altLang="zh-CN"/>
          </a:p>
        </p:txBody>
      </p:sp>
    </p:spTree>
    <p:extLst>
      <p:ext uri="{BB962C8B-B14F-4D97-AF65-F5344CB8AC3E}">
        <p14:creationId xmlns:p14="http://schemas.microsoft.com/office/powerpoint/2010/main" val="3239797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lang="zh-CN" altLang="en-US"/>
              <a:t>单击此处编辑母版标题样式</a:t>
            </a:r>
            <a:endParaRPr lang="en-US"/>
          </a:p>
        </p:txBody>
      </p:sp>
      <p:sp>
        <p:nvSpPr>
          <p:cNvPr id="3" name="文本占位符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zh-CN" altLang="en-US"/>
              <a:t>单击此处编辑母版文本样式</a:t>
            </a:r>
          </a:p>
        </p:txBody>
      </p:sp>
      <p:sp>
        <p:nvSpPr>
          <p:cNvPr id="4" name="日期占位符 23">
            <a:extLst>
              <a:ext uri="{FF2B5EF4-FFF2-40B4-BE49-F238E27FC236}">
                <a16:creationId xmlns:a16="http://schemas.microsoft.com/office/drawing/2014/main" xmlns="" id="{40ACDE1F-E631-4A13-B861-ED123FD77AA7}"/>
              </a:ext>
            </a:extLst>
          </p:cNvPr>
          <p:cNvSpPr>
            <a:spLocks noGrp="1"/>
          </p:cNvSpPr>
          <p:nvPr>
            <p:ph type="dt" sz="half" idx="10"/>
          </p:nvPr>
        </p:nvSpPr>
        <p:spPr/>
        <p:txBody>
          <a:bodyPr/>
          <a:lstStyle>
            <a:lvl1pPr>
              <a:defRPr/>
            </a:lvl1pPr>
          </a:lstStyle>
          <a:p>
            <a:pPr>
              <a:defRPr/>
            </a:pPr>
            <a:fld id="{C5DEED56-D2E8-41E0-AE89-AC10D72EF573}" type="datetime1">
              <a:rPr lang="zh-CN" altLang="en-US"/>
              <a:pPr>
                <a:defRPr/>
              </a:pPr>
              <a:t>20/12/9</a:t>
            </a:fld>
            <a:endParaRPr lang="en-US" altLang="zh-CN"/>
          </a:p>
        </p:txBody>
      </p:sp>
      <p:sp>
        <p:nvSpPr>
          <p:cNvPr id="5" name="页脚占位符 9">
            <a:extLst>
              <a:ext uri="{FF2B5EF4-FFF2-40B4-BE49-F238E27FC236}">
                <a16:creationId xmlns:a16="http://schemas.microsoft.com/office/drawing/2014/main" xmlns="" id="{405304BC-FF49-4C85-93E0-2C871F706CC7}"/>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a16="http://schemas.microsoft.com/office/drawing/2014/main" xmlns="" id="{A7C4B9BD-11EA-414B-AEFD-683FEED8FB76}"/>
              </a:ext>
            </a:extLst>
          </p:cNvPr>
          <p:cNvSpPr>
            <a:spLocks noGrp="1"/>
          </p:cNvSpPr>
          <p:nvPr>
            <p:ph type="sldNum" sz="quarter" idx="12"/>
          </p:nvPr>
        </p:nvSpPr>
        <p:spPr/>
        <p:txBody>
          <a:bodyPr/>
          <a:lstStyle>
            <a:lvl1pPr>
              <a:defRPr/>
            </a:lvl1pPr>
          </a:lstStyle>
          <a:p>
            <a:pPr>
              <a:defRPr/>
            </a:pPr>
            <a:fld id="{8B4E1F65-1710-40C5-BB4C-781C0D47EF86}" type="slidenum">
              <a:rPr lang="en-US" altLang="zh-CN"/>
              <a:pPr>
                <a:defRPr/>
              </a:pPr>
              <a:t>‹#›</a:t>
            </a:fld>
            <a:endParaRPr lang="en-US" altLang="zh-CN"/>
          </a:p>
        </p:txBody>
      </p:sp>
    </p:spTree>
    <p:extLst>
      <p:ext uri="{BB962C8B-B14F-4D97-AF65-F5344CB8AC3E}">
        <p14:creationId xmlns:p14="http://schemas.microsoft.com/office/powerpoint/2010/main" val="62147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914144" y="274320"/>
            <a:ext cx="9997440" cy="1143000"/>
          </a:xfrm>
        </p:spPr>
        <p:txBody>
          <a:bodyPr/>
          <a:lstStyle/>
          <a:p>
            <a:r>
              <a:rPr lang="zh-CN" altLang="en-US"/>
              <a:t>单击此处编辑母版标题样式</a:t>
            </a:r>
            <a:endParaRPr lang="en-US"/>
          </a:p>
        </p:txBody>
      </p:sp>
      <p:sp>
        <p:nvSpPr>
          <p:cNvPr id="3" name="内容占位符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23">
            <a:extLst>
              <a:ext uri="{FF2B5EF4-FFF2-40B4-BE49-F238E27FC236}">
                <a16:creationId xmlns:a16="http://schemas.microsoft.com/office/drawing/2014/main" xmlns="" id="{3DC746EE-E152-498C-8F22-222D12988D6C}"/>
              </a:ext>
            </a:extLst>
          </p:cNvPr>
          <p:cNvSpPr>
            <a:spLocks noGrp="1"/>
          </p:cNvSpPr>
          <p:nvPr>
            <p:ph type="dt" sz="half" idx="10"/>
          </p:nvPr>
        </p:nvSpPr>
        <p:spPr/>
        <p:txBody>
          <a:bodyPr/>
          <a:lstStyle>
            <a:lvl1pPr>
              <a:defRPr/>
            </a:lvl1pPr>
          </a:lstStyle>
          <a:p>
            <a:pPr>
              <a:defRPr/>
            </a:pPr>
            <a:fld id="{5EA208EE-42D1-4E69-94F6-490B0DB3D9F3}" type="datetime1">
              <a:rPr lang="zh-CN" altLang="en-US"/>
              <a:pPr>
                <a:defRPr/>
              </a:pPr>
              <a:t>20/12/9</a:t>
            </a:fld>
            <a:endParaRPr lang="en-US" altLang="zh-CN"/>
          </a:p>
        </p:txBody>
      </p:sp>
      <p:sp>
        <p:nvSpPr>
          <p:cNvPr id="6" name="页脚占位符 9">
            <a:extLst>
              <a:ext uri="{FF2B5EF4-FFF2-40B4-BE49-F238E27FC236}">
                <a16:creationId xmlns:a16="http://schemas.microsoft.com/office/drawing/2014/main" xmlns="" id="{6E636885-6EB7-468C-8A87-E5266B261DE2}"/>
              </a:ext>
            </a:extLst>
          </p:cNvPr>
          <p:cNvSpPr>
            <a:spLocks noGrp="1"/>
          </p:cNvSpPr>
          <p:nvPr>
            <p:ph type="ftr" sz="quarter" idx="11"/>
          </p:nvPr>
        </p:nvSpPr>
        <p:spPr/>
        <p:txBody>
          <a:bodyPr/>
          <a:lstStyle>
            <a:lvl1pPr>
              <a:defRPr/>
            </a:lvl1pPr>
          </a:lstStyle>
          <a:p>
            <a:pPr>
              <a:defRPr/>
            </a:pPr>
            <a:r>
              <a:rPr lang="en-US" altLang="zh-CN"/>
              <a:t>合同法</a:t>
            </a:r>
          </a:p>
        </p:txBody>
      </p:sp>
      <p:sp>
        <p:nvSpPr>
          <p:cNvPr id="7" name="灯片编号占位符 21">
            <a:extLst>
              <a:ext uri="{FF2B5EF4-FFF2-40B4-BE49-F238E27FC236}">
                <a16:creationId xmlns:a16="http://schemas.microsoft.com/office/drawing/2014/main" xmlns="" id="{145E471B-5EF5-4A0E-A7FF-A2C01D829EDA}"/>
              </a:ext>
            </a:extLst>
          </p:cNvPr>
          <p:cNvSpPr>
            <a:spLocks noGrp="1"/>
          </p:cNvSpPr>
          <p:nvPr>
            <p:ph type="sldNum" sz="quarter" idx="12"/>
          </p:nvPr>
        </p:nvSpPr>
        <p:spPr/>
        <p:txBody>
          <a:bodyPr/>
          <a:lstStyle>
            <a:lvl1pPr>
              <a:defRPr/>
            </a:lvl1pPr>
          </a:lstStyle>
          <a:p>
            <a:pPr>
              <a:defRPr/>
            </a:pPr>
            <a:fld id="{94BA1F43-78B1-4019-B0EE-CAEE27EB549D}" type="slidenum">
              <a:rPr lang="en-US" altLang="zh-CN"/>
              <a:pPr>
                <a:defRPr/>
              </a:pPr>
              <a:t>‹#›</a:t>
            </a:fld>
            <a:endParaRPr lang="en-US" altLang="zh-CN"/>
          </a:p>
        </p:txBody>
      </p:sp>
    </p:spTree>
    <p:extLst>
      <p:ext uri="{BB962C8B-B14F-4D97-AF65-F5344CB8AC3E}">
        <p14:creationId xmlns:p14="http://schemas.microsoft.com/office/powerpoint/2010/main" val="1757735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5160336"/>
            <a:ext cx="10972800" cy="1143000"/>
          </a:xfrm>
        </p:spPr>
        <p:txBody>
          <a:bodyPr/>
          <a:lstStyle>
            <a:lvl1pPr algn="ctr">
              <a:defRPr sz="4500" b="1" cap="none" baseline="0"/>
            </a:lvl1pPr>
            <a:extLst/>
          </a:lstStyle>
          <a:p>
            <a:r>
              <a:rPr lang="zh-CN" altLang="en-US"/>
              <a:t>单击此处编辑母版标题样式</a:t>
            </a:r>
            <a:endParaRPr lang="en-US"/>
          </a:p>
        </p:txBody>
      </p:sp>
      <p:sp>
        <p:nvSpPr>
          <p:cNvPr id="3" name="文本占位符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6"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zh-CN" altLang="en-US"/>
              <a:t>单击此处编辑母版文本样式</a:t>
            </a:r>
          </a:p>
        </p:txBody>
      </p:sp>
      <p:sp>
        <p:nvSpPr>
          <p:cNvPr id="4" name="文本占位符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6"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zh-CN" altLang="en-US"/>
              <a:t>单击此处编辑母版文本样式</a:t>
            </a:r>
          </a:p>
        </p:txBody>
      </p:sp>
      <p:sp>
        <p:nvSpPr>
          <p:cNvPr id="5" name="内容占位符 4"/>
          <p:cNvSpPr>
            <a:spLocks noGrp="1"/>
          </p:cNvSpPr>
          <p:nvPr>
            <p:ph sz="quarter" idx="2"/>
          </p:nvPr>
        </p:nvSpPr>
        <p:spPr>
          <a:xfrm>
            <a:off x="609600" y="969336"/>
            <a:ext cx="5364480" cy="4114800"/>
          </a:xfrm>
          <a:ln w="10795">
            <a:solidFill>
              <a:schemeClr val="bg1"/>
            </a:solidFill>
            <a:prstDash val="dash"/>
            <a:miter lim="800000"/>
          </a:ln>
        </p:spPr>
        <p:txBody>
          <a:bodyPr/>
          <a:lstStyle>
            <a:lvl1pPr marL="393182" indent="-274313">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6" name="内容占位符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82" indent="-274313">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日期占位符 23">
            <a:extLst>
              <a:ext uri="{FF2B5EF4-FFF2-40B4-BE49-F238E27FC236}">
                <a16:creationId xmlns:a16="http://schemas.microsoft.com/office/drawing/2014/main" xmlns="" id="{8227D421-5EA2-440C-892C-7D2835BC3A6F}"/>
              </a:ext>
            </a:extLst>
          </p:cNvPr>
          <p:cNvSpPr>
            <a:spLocks noGrp="1"/>
          </p:cNvSpPr>
          <p:nvPr>
            <p:ph type="dt" sz="half" idx="10"/>
          </p:nvPr>
        </p:nvSpPr>
        <p:spPr/>
        <p:txBody>
          <a:bodyPr/>
          <a:lstStyle>
            <a:lvl1pPr>
              <a:defRPr/>
            </a:lvl1pPr>
          </a:lstStyle>
          <a:p>
            <a:pPr>
              <a:defRPr/>
            </a:pPr>
            <a:fld id="{50DCC797-13F5-4BFB-9A6B-CFAA295CBD01}" type="datetime1">
              <a:rPr lang="zh-CN" altLang="en-US"/>
              <a:pPr>
                <a:defRPr/>
              </a:pPr>
              <a:t>20/12/9</a:t>
            </a:fld>
            <a:endParaRPr lang="en-US" altLang="zh-CN"/>
          </a:p>
        </p:txBody>
      </p:sp>
      <p:sp>
        <p:nvSpPr>
          <p:cNvPr id="8" name="页脚占位符 9">
            <a:extLst>
              <a:ext uri="{FF2B5EF4-FFF2-40B4-BE49-F238E27FC236}">
                <a16:creationId xmlns:a16="http://schemas.microsoft.com/office/drawing/2014/main" xmlns="" id="{AB2B31E4-69A8-457E-958D-31529F6EC347}"/>
              </a:ext>
            </a:extLst>
          </p:cNvPr>
          <p:cNvSpPr>
            <a:spLocks noGrp="1"/>
          </p:cNvSpPr>
          <p:nvPr>
            <p:ph type="ftr" sz="quarter" idx="11"/>
          </p:nvPr>
        </p:nvSpPr>
        <p:spPr/>
        <p:txBody>
          <a:bodyPr/>
          <a:lstStyle>
            <a:lvl1pPr>
              <a:defRPr/>
            </a:lvl1pPr>
          </a:lstStyle>
          <a:p>
            <a:pPr>
              <a:defRPr/>
            </a:pPr>
            <a:r>
              <a:rPr lang="en-US" altLang="zh-CN"/>
              <a:t>合同法</a:t>
            </a:r>
          </a:p>
        </p:txBody>
      </p:sp>
      <p:sp>
        <p:nvSpPr>
          <p:cNvPr id="9" name="灯片编号占位符 21">
            <a:extLst>
              <a:ext uri="{FF2B5EF4-FFF2-40B4-BE49-F238E27FC236}">
                <a16:creationId xmlns:a16="http://schemas.microsoft.com/office/drawing/2014/main" xmlns="" id="{75B02176-9FDE-4CC1-95E1-C30DF387DD6C}"/>
              </a:ext>
            </a:extLst>
          </p:cNvPr>
          <p:cNvSpPr>
            <a:spLocks noGrp="1"/>
          </p:cNvSpPr>
          <p:nvPr>
            <p:ph type="sldNum" sz="quarter" idx="12"/>
          </p:nvPr>
        </p:nvSpPr>
        <p:spPr/>
        <p:txBody>
          <a:bodyPr/>
          <a:lstStyle>
            <a:lvl1pPr>
              <a:defRPr/>
            </a:lvl1pPr>
          </a:lstStyle>
          <a:p>
            <a:pPr>
              <a:defRPr/>
            </a:pPr>
            <a:fld id="{B27DB455-3643-4A87-920D-DDE0F71C97C1}" type="slidenum">
              <a:rPr lang="en-US" altLang="zh-CN"/>
              <a:pPr>
                <a:defRPr/>
              </a:pPr>
              <a:t>‹#›</a:t>
            </a:fld>
            <a:endParaRPr lang="en-US" altLang="zh-CN"/>
          </a:p>
        </p:txBody>
      </p:sp>
    </p:spTree>
    <p:extLst>
      <p:ext uri="{BB962C8B-B14F-4D97-AF65-F5344CB8AC3E}">
        <p14:creationId xmlns:p14="http://schemas.microsoft.com/office/powerpoint/2010/main" val="2155309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914144" y="274320"/>
            <a:ext cx="9997440" cy="1143000"/>
          </a:xfrm>
        </p:spPr>
        <p:txBody>
          <a:bodyPr/>
          <a:lstStyle/>
          <a:p>
            <a:r>
              <a:rPr lang="zh-CN" altLang="en-US"/>
              <a:t>单击此处编辑母版标题样式</a:t>
            </a:r>
            <a:endParaRPr lang="en-US"/>
          </a:p>
        </p:txBody>
      </p:sp>
      <p:sp>
        <p:nvSpPr>
          <p:cNvPr id="3" name="日期占位符 23">
            <a:extLst>
              <a:ext uri="{FF2B5EF4-FFF2-40B4-BE49-F238E27FC236}">
                <a16:creationId xmlns:a16="http://schemas.microsoft.com/office/drawing/2014/main" xmlns="" id="{68B2C1AD-446F-42B0-84CF-1892848354D7}"/>
              </a:ext>
            </a:extLst>
          </p:cNvPr>
          <p:cNvSpPr>
            <a:spLocks noGrp="1"/>
          </p:cNvSpPr>
          <p:nvPr>
            <p:ph type="dt" sz="half" idx="10"/>
          </p:nvPr>
        </p:nvSpPr>
        <p:spPr/>
        <p:txBody>
          <a:bodyPr/>
          <a:lstStyle>
            <a:lvl1pPr>
              <a:defRPr/>
            </a:lvl1pPr>
          </a:lstStyle>
          <a:p>
            <a:pPr>
              <a:defRPr/>
            </a:pPr>
            <a:fld id="{E5BF5594-C058-43B3-B8DA-3D4A682EB2DD}" type="datetime1">
              <a:rPr lang="zh-CN" altLang="en-US"/>
              <a:pPr>
                <a:defRPr/>
              </a:pPr>
              <a:t>20/12/9</a:t>
            </a:fld>
            <a:endParaRPr lang="en-US" altLang="zh-CN"/>
          </a:p>
        </p:txBody>
      </p:sp>
      <p:sp>
        <p:nvSpPr>
          <p:cNvPr id="4" name="页脚占位符 9">
            <a:extLst>
              <a:ext uri="{FF2B5EF4-FFF2-40B4-BE49-F238E27FC236}">
                <a16:creationId xmlns:a16="http://schemas.microsoft.com/office/drawing/2014/main" xmlns="" id="{AAC1DF90-78F9-43A5-BD67-54BE0179DFA6}"/>
              </a:ext>
            </a:extLst>
          </p:cNvPr>
          <p:cNvSpPr>
            <a:spLocks noGrp="1"/>
          </p:cNvSpPr>
          <p:nvPr>
            <p:ph type="ftr" sz="quarter" idx="11"/>
          </p:nvPr>
        </p:nvSpPr>
        <p:spPr/>
        <p:txBody>
          <a:bodyPr/>
          <a:lstStyle>
            <a:lvl1pPr>
              <a:defRPr/>
            </a:lvl1pPr>
          </a:lstStyle>
          <a:p>
            <a:pPr>
              <a:defRPr/>
            </a:pPr>
            <a:r>
              <a:rPr lang="en-US" altLang="zh-CN"/>
              <a:t>合同法</a:t>
            </a:r>
          </a:p>
        </p:txBody>
      </p:sp>
      <p:sp>
        <p:nvSpPr>
          <p:cNvPr id="5" name="灯片编号占位符 21">
            <a:extLst>
              <a:ext uri="{FF2B5EF4-FFF2-40B4-BE49-F238E27FC236}">
                <a16:creationId xmlns:a16="http://schemas.microsoft.com/office/drawing/2014/main" xmlns="" id="{E03D5767-E039-41AF-A462-2EFD55868BAB}"/>
              </a:ext>
            </a:extLst>
          </p:cNvPr>
          <p:cNvSpPr>
            <a:spLocks noGrp="1"/>
          </p:cNvSpPr>
          <p:nvPr>
            <p:ph type="sldNum" sz="quarter" idx="12"/>
          </p:nvPr>
        </p:nvSpPr>
        <p:spPr/>
        <p:txBody>
          <a:bodyPr/>
          <a:lstStyle>
            <a:lvl1pPr>
              <a:defRPr/>
            </a:lvl1pPr>
          </a:lstStyle>
          <a:p>
            <a:pPr>
              <a:defRPr/>
            </a:pPr>
            <a:fld id="{B5A58255-38B2-4D32-9E4A-D30401898141}" type="slidenum">
              <a:rPr lang="en-US" altLang="zh-CN"/>
              <a:pPr>
                <a:defRPr/>
              </a:pPr>
              <a:t>‹#›</a:t>
            </a:fld>
            <a:endParaRPr lang="en-US" altLang="zh-CN"/>
          </a:p>
        </p:txBody>
      </p:sp>
    </p:spTree>
    <p:extLst>
      <p:ext uri="{BB962C8B-B14F-4D97-AF65-F5344CB8AC3E}">
        <p14:creationId xmlns:p14="http://schemas.microsoft.com/office/powerpoint/2010/main" val="981560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05C0012A-EBE6-4AE3-9D6B-694C7B622B1F}"/>
              </a:ext>
            </a:extLst>
          </p:cNvPr>
          <p:cNvSpPr/>
          <p:nvPr/>
        </p:nvSpPr>
        <p:spPr>
          <a:xfrm>
            <a:off x="1352549" y="0"/>
            <a:ext cx="10839451"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sp>
        <p:nvSpPr>
          <p:cNvPr id="3" name="矩形 2">
            <a:extLst>
              <a:ext uri="{FF2B5EF4-FFF2-40B4-BE49-F238E27FC236}">
                <a16:creationId xmlns:a16="http://schemas.microsoft.com/office/drawing/2014/main" xmlns="" id="{A7A80285-0D56-4396-AE67-BEA6AF203468}"/>
              </a:ext>
            </a:extLst>
          </p:cNvPr>
          <p:cNvSpPr/>
          <p:nvPr/>
        </p:nvSpPr>
        <p:spPr bwMode="invGray">
          <a:xfrm>
            <a:off x="1352551" y="0"/>
            <a:ext cx="9683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sp>
        <p:nvSpPr>
          <p:cNvPr id="4" name="日期占位符 1">
            <a:extLst>
              <a:ext uri="{FF2B5EF4-FFF2-40B4-BE49-F238E27FC236}">
                <a16:creationId xmlns:a16="http://schemas.microsoft.com/office/drawing/2014/main" xmlns="" id="{6ABF2008-92FA-41AF-8110-F606E416A63F}"/>
              </a:ext>
            </a:extLst>
          </p:cNvPr>
          <p:cNvSpPr>
            <a:spLocks noGrp="1"/>
          </p:cNvSpPr>
          <p:nvPr>
            <p:ph type="dt" sz="half" idx="10"/>
          </p:nvPr>
        </p:nvSpPr>
        <p:spPr/>
        <p:txBody>
          <a:bodyPr/>
          <a:lstStyle>
            <a:lvl1pPr>
              <a:defRPr/>
            </a:lvl1pPr>
            <a:extLst/>
          </a:lstStyle>
          <a:p>
            <a:pPr>
              <a:defRPr/>
            </a:pPr>
            <a:fld id="{A2C75652-AB4F-4D30-B3C7-0B3BD5EF0DF1}" type="datetime1">
              <a:rPr lang="zh-CN" altLang="en-US"/>
              <a:pPr>
                <a:defRPr/>
              </a:pPr>
              <a:t>20/12/9</a:t>
            </a:fld>
            <a:endParaRPr lang="en-US" altLang="zh-CN"/>
          </a:p>
        </p:txBody>
      </p:sp>
      <p:sp>
        <p:nvSpPr>
          <p:cNvPr id="5" name="页脚占位符 2">
            <a:extLst>
              <a:ext uri="{FF2B5EF4-FFF2-40B4-BE49-F238E27FC236}">
                <a16:creationId xmlns:a16="http://schemas.microsoft.com/office/drawing/2014/main" xmlns="" id="{EB320DF6-42E7-4298-AC5C-162F36271FFF}"/>
              </a:ext>
            </a:extLst>
          </p:cNvPr>
          <p:cNvSpPr>
            <a:spLocks noGrp="1"/>
          </p:cNvSpPr>
          <p:nvPr>
            <p:ph type="ftr" sz="quarter" idx="11"/>
          </p:nvPr>
        </p:nvSpPr>
        <p:spPr/>
        <p:txBody>
          <a:bodyPr/>
          <a:lstStyle>
            <a:lvl1pPr>
              <a:defRPr/>
            </a:lvl1pPr>
            <a:extLst/>
          </a:lstStyle>
          <a:p>
            <a:pPr>
              <a:defRPr/>
            </a:pPr>
            <a:r>
              <a:rPr lang="en-US" altLang="zh-CN"/>
              <a:t>合同法</a:t>
            </a:r>
          </a:p>
        </p:txBody>
      </p:sp>
      <p:sp>
        <p:nvSpPr>
          <p:cNvPr id="6" name="灯片编号占位符 3">
            <a:extLst>
              <a:ext uri="{FF2B5EF4-FFF2-40B4-BE49-F238E27FC236}">
                <a16:creationId xmlns:a16="http://schemas.microsoft.com/office/drawing/2014/main" xmlns="" id="{2FF5BF29-0C2B-4E0B-A487-CB56532CCC97}"/>
              </a:ext>
            </a:extLst>
          </p:cNvPr>
          <p:cNvSpPr>
            <a:spLocks noGrp="1"/>
          </p:cNvSpPr>
          <p:nvPr>
            <p:ph type="sldNum" sz="quarter" idx="12"/>
          </p:nvPr>
        </p:nvSpPr>
        <p:spPr/>
        <p:txBody>
          <a:bodyPr/>
          <a:lstStyle>
            <a:lvl1pPr>
              <a:defRPr/>
            </a:lvl1pPr>
          </a:lstStyle>
          <a:p>
            <a:pPr>
              <a:defRPr/>
            </a:pPr>
            <a:fld id="{13D9A61E-032B-42A2-BFAC-C533CCAD7A46}" type="slidenum">
              <a:rPr lang="en-US" altLang="zh-CN"/>
              <a:pPr>
                <a:defRPr/>
              </a:pPr>
              <a:t>‹#›</a:t>
            </a:fld>
            <a:endParaRPr lang="en-US" altLang="zh-CN"/>
          </a:p>
        </p:txBody>
      </p:sp>
    </p:spTree>
    <p:extLst>
      <p:ext uri="{BB962C8B-B14F-4D97-AF65-F5344CB8AC3E}">
        <p14:creationId xmlns:p14="http://schemas.microsoft.com/office/powerpoint/2010/main" val="2412706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lang="zh-CN" altLang="en-US"/>
              <a:t>单击此处编辑母版标题样式</a:t>
            </a:r>
            <a:endParaRPr lang="en-US"/>
          </a:p>
        </p:txBody>
      </p:sp>
      <p:sp>
        <p:nvSpPr>
          <p:cNvPr id="3" name="文本占位符 2"/>
          <p:cNvSpPr>
            <a:spLocks noGrp="1"/>
          </p:cNvSpPr>
          <p:nvPr>
            <p:ph type="body" idx="2"/>
          </p:nvPr>
        </p:nvSpPr>
        <p:spPr>
          <a:xfrm>
            <a:off x="609600" y="1406964"/>
            <a:ext cx="5080000" cy="698500"/>
          </a:xfrm>
        </p:spPr>
        <p:txBody>
          <a:bodyPr/>
          <a:lstStyle>
            <a:lvl1pPr marL="45719"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zh-CN" altLang="en-US"/>
              <a:t>单击此处编辑母版文本样式</a:t>
            </a:r>
          </a:p>
        </p:txBody>
      </p:sp>
      <p:sp>
        <p:nvSpPr>
          <p:cNvPr id="4" name="内容占位符 3"/>
          <p:cNvSpPr>
            <a:spLocks noGrp="1"/>
          </p:cNvSpPr>
          <p:nvPr>
            <p:ph sz="half" idx="1"/>
          </p:nvPr>
        </p:nvSpPr>
        <p:spPr>
          <a:xfrm>
            <a:off x="609600" y="2133603"/>
            <a:ext cx="10871200" cy="3992563"/>
          </a:xfrm>
        </p:spPr>
        <p:txBody>
          <a:bodyPr/>
          <a:lstStyle>
            <a:lvl1pPr>
              <a:defRPr sz="3200"/>
            </a:lvl1pPr>
            <a:lvl2pPr>
              <a:defRPr sz="2800"/>
            </a:lvl2pPr>
            <a:lvl3pPr>
              <a:defRPr sz="2400"/>
            </a:lvl3pPr>
            <a:lvl4pPr>
              <a:defRPr sz="2000"/>
            </a:lvl4pPr>
            <a:lvl5pPr>
              <a:defRPr sz="20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23">
            <a:extLst>
              <a:ext uri="{FF2B5EF4-FFF2-40B4-BE49-F238E27FC236}">
                <a16:creationId xmlns:a16="http://schemas.microsoft.com/office/drawing/2014/main" xmlns="" id="{EEA8F1B0-8148-4FDC-8DBF-FCF21F05E63A}"/>
              </a:ext>
            </a:extLst>
          </p:cNvPr>
          <p:cNvSpPr>
            <a:spLocks noGrp="1"/>
          </p:cNvSpPr>
          <p:nvPr>
            <p:ph type="dt" sz="half" idx="10"/>
          </p:nvPr>
        </p:nvSpPr>
        <p:spPr/>
        <p:txBody>
          <a:bodyPr/>
          <a:lstStyle>
            <a:lvl1pPr>
              <a:defRPr/>
            </a:lvl1pPr>
          </a:lstStyle>
          <a:p>
            <a:pPr>
              <a:defRPr/>
            </a:pPr>
            <a:fld id="{A1E0B854-A519-4721-8E58-939473437224}" type="datetime1">
              <a:rPr lang="zh-CN" altLang="en-US"/>
              <a:pPr>
                <a:defRPr/>
              </a:pPr>
              <a:t>20/12/9</a:t>
            </a:fld>
            <a:endParaRPr lang="en-US" altLang="zh-CN"/>
          </a:p>
        </p:txBody>
      </p:sp>
      <p:sp>
        <p:nvSpPr>
          <p:cNvPr id="6" name="页脚占位符 9">
            <a:extLst>
              <a:ext uri="{FF2B5EF4-FFF2-40B4-BE49-F238E27FC236}">
                <a16:creationId xmlns:a16="http://schemas.microsoft.com/office/drawing/2014/main" xmlns="" id="{301BD63B-6318-4DB0-81DF-4B6640522B22}"/>
              </a:ext>
            </a:extLst>
          </p:cNvPr>
          <p:cNvSpPr>
            <a:spLocks noGrp="1"/>
          </p:cNvSpPr>
          <p:nvPr>
            <p:ph type="ftr" sz="quarter" idx="11"/>
          </p:nvPr>
        </p:nvSpPr>
        <p:spPr/>
        <p:txBody>
          <a:bodyPr/>
          <a:lstStyle>
            <a:lvl1pPr>
              <a:defRPr/>
            </a:lvl1pPr>
          </a:lstStyle>
          <a:p>
            <a:pPr>
              <a:defRPr/>
            </a:pPr>
            <a:r>
              <a:rPr lang="en-US" altLang="zh-CN"/>
              <a:t>合同法</a:t>
            </a:r>
          </a:p>
        </p:txBody>
      </p:sp>
      <p:sp>
        <p:nvSpPr>
          <p:cNvPr id="7" name="灯片编号占位符 21">
            <a:extLst>
              <a:ext uri="{FF2B5EF4-FFF2-40B4-BE49-F238E27FC236}">
                <a16:creationId xmlns:a16="http://schemas.microsoft.com/office/drawing/2014/main" xmlns="" id="{33710FDE-0757-46AD-A58E-5DB807751507}"/>
              </a:ext>
            </a:extLst>
          </p:cNvPr>
          <p:cNvSpPr>
            <a:spLocks noGrp="1"/>
          </p:cNvSpPr>
          <p:nvPr>
            <p:ph type="sldNum" sz="quarter" idx="12"/>
          </p:nvPr>
        </p:nvSpPr>
        <p:spPr/>
        <p:txBody>
          <a:bodyPr/>
          <a:lstStyle>
            <a:lvl1pPr>
              <a:defRPr/>
            </a:lvl1pPr>
          </a:lstStyle>
          <a:p>
            <a:pPr>
              <a:defRPr/>
            </a:pPr>
            <a:fld id="{24F9ACC4-B0E0-4119-989C-0A732F7FB376}" type="slidenum">
              <a:rPr lang="en-US" altLang="zh-CN"/>
              <a:pPr>
                <a:defRPr/>
              </a:pPr>
              <a:t>‹#›</a:t>
            </a:fld>
            <a:endParaRPr lang="en-US" altLang="zh-CN"/>
          </a:p>
        </p:txBody>
      </p:sp>
    </p:spTree>
    <p:extLst>
      <p:ext uri="{BB962C8B-B14F-4D97-AF65-F5344CB8AC3E}">
        <p14:creationId xmlns:p14="http://schemas.microsoft.com/office/powerpoint/2010/main" val="2068695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xmlns="" id="{8F52C2CC-297E-4304-B4FB-C5208A2CCDC7}"/>
              </a:ext>
            </a:extLst>
          </p:cNvPr>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57" eaLnBrk="1" hangingPunct="1">
              <a:lnSpc>
                <a:spcPts val="3000"/>
              </a:lnSpc>
              <a:spcBef>
                <a:spcPts val="600"/>
              </a:spcBef>
              <a:buClr>
                <a:schemeClr val="accent1"/>
              </a:buClr>
              <a:buSzPct val="80000"/>
              <a:buFont typeface="Wingdings 2"/>
              <a:buNone/>
              <a:defRPr/>
            </a:pPr>
            <a:endParaRPr lang="en-US" sz="3200">
              <a:solidFill>
                <a:schemeClr val="tx1"/>
              </a:solidFill>
              <a:effectLst>
                <a:outerShdw blurRad="38100" dist="38100" dir="2700000" algn="tl">
                  <a:srgbClr val="000000">
                    <a:alpha val="43137"/>
                  </a:srgbClr>
                </a:outerShdw>
              </a:effectLst>
              <a:latin typeface="+mn-lt"/>
              <a:ea typeface="+mn-ea"/>
            </a:endParaRPr>
          </a:p>
        </p:txBody>
      </p:sp>
      <p:sp>
        <p:nvSpPr>
          <p:cNvPr id="6" name="流程图: 过程 5">
            <a:extLst>
              <a:ext uri="{FF2B5EF4-FFF2-40B4-BE49-F238E27FC236}">
                <a16:creationId xmlns:a16="http://schemas.microsoft.com/office/drawing/2014/main" xmlns="" id="{EA22F953-F327-47FE-8A6D-9E2E50CB9893}"/>
              </a:ext>
            </a:extLst>
          </p:cNvPr>
          <p:cNvSpPr/>
          <p:nvPr/>
        </p:nvSpPr>
        <p:spPr>
          <a:xfrm rot="19468671">
            <a:off x="528639" y="954092"/>
            <a:ext cx="9144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sp>
        <p:nvSpPr>
          <p:cNvPr id="7" name="流程图: 过程 6">
            <a:extLst>
              <a:ext uri="{FF2B5EF4-FFF2-40B4-BE49-F238E27FC236}">
                <a16:creationId xmlns:a16="http://schemas.microsoft.com/office/drawing/2014/main" xmlns="" id="{65AB0E67-D296-48D7-9F4C-A560420D8C1E}"/>
              </a:ext>
            </a:extLst>
          </p:cNvPr>
          <p:cNvSpPr/>
          <p:nvPr/>
        </p:nvSpPr>
        <p:spPr>
          <a:xfrm rot="2103354" flipH="1">
            <a:off x="6672265" y="936625"/>
            <a:ext cx="865187"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2" name="标题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lang="zh-CN" altLang="en-US"/>
              <a:t>单击此处编辑母版标题样式</a:t>
            </a:r>
            <a:endParaRPr lang="en-US"/>
          </a:p>
        </p:txBody>
      </p:sp>
      <p:sp>
        <p:nvSpPr>
          <p:cNvPr id="3" name="图片占位符 2"/>
          <p:cNvSpPr>
            <a:spLocks noGrp="1"/>
          </p:cNvSpPr>
          <p:nvPr>
            <p:ph type="pic" idx="1"/>
          </p:nvPr>
        </p:nvSpPr>
        <p:spPr>
          <a:xfrm>
            <a:off x="1117600" y="1143008"/>
            <a:ext cx="58928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zh-CN" altLang="en-US" noProof="0"/>
              <a:t>单击图标添加图片</a:t>
            </a:r>
            <a:endParaRPr lang="en-US" noProof="0" dirty="0"/>
          </a:p>
        </p:txBody>
      </p:sp>
      <p:sp>
        <p:nvSpPr>
          <p:cNvPr id="4" name="文本占位符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zh-CN" altLang="en-US"/>
              <a:t>单击此处编辑母版文本样式</a:t>
            </a:r>
          </a:p>
        </p:txBody>
      </p:sp>
      <p:sp>
        <p:nvSpPr>
          <p:cNvPr id="8" name="日期占位符 4">
            <a:extLst>
              <a:ext uri="{FF2B5EF4-FFF2-40B4-BE49-F238E27FC236}">
                <a16:creationId xmlns:a16="http://schemas.microsoft.com/office/drawing/2014/main" xmlns="" id="{33DEFF85-1167-4F30-BE03-E5CE9E3D6221}"/>
              </a:ext>
            </a:extLst>
          </p:cNvPr>
          <p:cNvSpPr>
            <a:spLocks noGrp="1"/>
          </p:cNvSpPr>
          <p:nvPr>
            <p:ph type="dt" sz="half" idx="10"/>
          </p:nvPr>
        </p:nvSpPr>
        <p:spPr/>
        <p:txBody>
          <a:bodyPr/>
          <a:lstStyle>
            <a:lvl1pPr>
              <a:defRPr/>
            </a:lvl1pPr>
            <a:extLst/>
          </a:lstStyle>
          <a:p>
            <a:pPr>
              <a:defRPr/>
            </a:pPr>
            <a:fld id="{B9A8886B-1ADB-43D8-9E3E-BC9A57E1F011}" type="datetime1">
              <a:rPr lang="zh-CN" altLang="en-US"/>
              <a:pPr>
                <a:defRPr/>
              </a:pPr>
              <a:t>20/12/9</a:t>
            </a:fld>
            <a:endParaRPr lang="en-US" altLang="zh-CN"/>
          </a:p>
        </p:txBody>
      </p:sp>
      <p:sp>
        <p:nvSpPr>
          <p:cNvPr id="9" name="页脚占位符 5">
            <a:extLst>
              <a:ext uri="{FF2B5EF4-FFF2-40B4-BE49-F238E27FC236}">
                <a16:creationId xmlns:a16="http://schemas.microsoft.com/office/drawing/2014/main" xmlns="" id="{BD945BB2-0F4A-4EA9-8E79-30E981BB6A95}"/>
              </a:ext>
            </a:extLst>
          </p:cNvPr>
          <p:cNvSpPr>
            <a:spLocks noGrp="1"/>
          </p:cNvSpPr>
          <p:nvPr>
            <p:ph type="ftr" sz="quarter" idx="11"/>
          </p:nvPr>
        </p:nvSpPr>
        <p:spPr/>
        <p:txBody>
          <a:bodyPr/>
          <a:lstStyle>
            <a:lvl1pPr>
              <a:defRPr/>
            </a:lvl1pPr>
            <a:extLst/>
          </a:lstStyle>
          <a:p>
            <a:pPr>
              <a:defRPr/>
            </a:pPr>
            <a:r>
              <a:rPr lang="en-US" altLang="zh-CN"/>
              <a:t>合同法</a:t>
            </a:r>
          </a:p>
        </p:txBody>
      </p:sp>
      <p:sp>
        <p:nvSpPr>
          <p:cNvPr id="10" name="灯片编号占位符 6">
            <a:extLst>
              <a:ext uri="{FF2B5EF4-FFF2-40B4-BE49-F238E27FC236}">
                <a16:creationId xmlns:a16="http://schemas.microsoft.com/office/drawing/2014/main" xmlns="" id="{D905645D-917C-4B1D-BAD2-A944A304AD6D}"/>
              </a:ext>
            </a:extLst>
          </p:cNvPr>
          <p:cNvSpPr>
            <a:spLocks noGrp="1"/>
          </p:cNvSpPr>
          <p:nvPr>
            <p:ph type="sldNum" sz="quarter" idx="12"/>
          </p:nvPr>
        </p:nvSpPr>
        <p:spPr/>
        <p:txBody>
          <a:bodyPr/>
          <a:lstStyle>
            <a:lvl1pPr>
              <a:defRPr/>
            </a:lvl1pPr>
          </a:lstStyle>
          <a:p>
            <a:pPr>
              <a:defRPr/>
            </a:pPr>
            <a:fld id="{2B1F07A9-50EF-4A11-9EC4-A4C0299F5586}" type="slidenum">
              <a:rPr lang="en-US" altLang="zh-CN"/>
              <a:pPr>
                <a:defRPr/>
              </a:pPr>
              <a:t>‹#›</a:t>
            </a:fld>
            <a:endParaRPr lang="en-US" altLang="zh-CN"/>
          </a:p>
        </p:txBody>
      </p:sp>
    </p:spTree>
    <p:extLst>
      <p:ext uri="{BB962C8B-B14F-4D97-AF65-F5344CB8AC3E}">
        <p14:creationId xmlns:p14="http://schemas.microsoft.com/office/powerpoint/2010/main" val="19042734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饼形 6">
            <a:extLst>
              <a:ext uri="{FF2B5EF4-FFF2-40B4-BE49-F238E27FC236}">
                <a16:creationId xmlns:a16="http://schemas.microsoft.com/office/drawing/2014/main" xmlns="" id="{5E7A9471-798E-4AB4-96D2-6BCFA2261BE9}"/>
              </a:ext>
            </a:extLst>
          </p:cNvPr>
          <p:cNvSpPr/>
          <p:nvPr/>
        </p:nvSpPr>
        <p:spPr>
          <a:xfrm>
            <a:off x="-1087437" y="-815975"/>
            <a:ext cx="2184401"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8" name="椭圆 7">
            <a:extLst>
              <a:ext uri="{FF2B5EF4-FFF2-40B4-BE49-F238E27FC236}">
                <a16:creationId xmlns:a16="http://schemas.microsoft.com/office/drawing/2014/main" xmlns="" id="{8F366CE5-C02A-47E0-B59C-1B193B8CA3A1}"/>
              </a:ext>
            </a:extLst>
          </p:cNvPr>
          <p:cNvSpPr/>
          <p:nvPr/>
        </p:nvSpPr>
        <p:spPr>
          <a:xfrm>
            <a:off x="223839" y="20641"/>
            <a:ext cx="2271712"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11" name="同心圆 10">
            <a:extLst>
              <a:ext uri="{FF2B5EF4-FFF2-40B4-BE49-F238E27FC236}">
                <a16:creationId xmlns:a16="http://schemas.microsoft.com/office/drawing/2014/main" xmlns="" id="{2158F102-75D6-4177-A97E-3B33C59AD35D}"/>
              </a:ext>
            </a:extLst>
          </p:cNvPr>
          <p:cNvSpPr/>
          <p:nvPr/>
        </p:nvSpPr>
        <p:spPr>
          <a:xfrm rot="2315675">
            <a:off x="243843"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12" name="矩形 11">
            <a:extLst>
              <a:ext uri="{FF2B5EF4-FFF2-40B4-BE49-F238E27FC236}">
                <a16:creationId xmlns:a16="http://schemas.microsoft.com/office/drawing/2014/main" xmlns="" id="{7E6F5753-BAA1-47D9-BA23-20A3D564CA0E}"/>
              </a:ext>
            </a:extLst>
          </p:cNvPr>
          <p:cNvSpPr/>
          <p:nvPr/>
        </p:nvSpPr>
        <p:spPr>
          <a:xfrm>
            <a:off x="1350964" y="0"/>
            <a:ext cx="1084103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5" name="标题占位符 4">
            <a:extLst>
              <a:ext uri="{FF2B5EF4-FFF2-40B4-BE49-F238E27FC236}">
                <a16:creationId xmlns:a16="http://schemas.microsoft.com/office/drawing/2014/main" xmlns="" id="{4CB37EFC-6E9B-432E-A771-03C82EB447F3}"/>
              </a:ext>
            </a:extLst>
          </p:cNvPr>
          <p:cNvSpPr>
            <a:spLocks noGrp="1"/>
          </p:cNvSpPr>
          <p:nvPr>
            <p:ph type="title"/>
          </p:nvPr>
        </p:nvSpPr>
        <p:spPr>
          <a:xfrm>
            <a:off x="1912939" y="274638"/>
            <a:ext cx="9999663" cy="1143000"/>
          </a:xfrm>
          <a:prstGeom prst="rect">
            <a:avLst/>
          </a:prstGeom>
        </p:spPr>
        <p:txBody>
          <a:bodyPr anchor="ctr">
            <a:normAutofit/>
          </a:bodyPr>
          <a:lstStyle/>
          <a:p>
            <a:r>
              <a:rPr lang="zh-CN" altLang="en-US" dirty="0"/>
              <a:t>单击此处编辑母版标题样式</a:t>
            </a:r>
            <a:endParaRPr lang="en-US" dirty="0"/>
          </a:p>
        </p:txBody>
      </p:sp>
      <p:sp>
        <p:nvSpPr>
          <p:cNvPr id="1033" name="文本占位符 8">
            <a:extLst>
              <a:ext uri="{FF2B5EF4-FFF2-40B4-BE49-F238E27FC236}">
                <a16:creationId xmlns:a16="http://schemas.microsoft.com/office/drawing/2014/main" xmlns="" id="{742F931E-7A93-48B3-944F-4291868E813A}"/>
              </a:ext>
            </a:extLst>
          </p:cNvPr>
          <p:cNvSpPr>
            <a:spLocks noGrp="1"/>
          </p:cNvSpPr>
          <p:nvPr>
            <p:ph type="body" idx="1"/>
          </p:nvPr>
        </p:nvSpPr>
        <p:spPr bwMode="auto">
          <a:xfrm>
            <a:off x="1912939" y="1447800"/>
            <a:ext cx="9999663"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ltLang="zh-CN"/>
          </a:p>
        </p:txBody>
      </p:sp>
      <p:sp>
        <p:nvSpPr>
          <p:cNvPr id="24" name="日期占位符 23">
            <a:extLst>
              <a:ext uri="{FF2B5EF4-FFF2-40B4-BE49-F238E27FC236}">
                <a16:creationId xmlns:a16="http://schemas.microsoft.com/office/drawing/2014/main" xmlns="" id="{4B20E52B-D561-4B44-90C7-9F217AFDB631}"/>
              </a:ext>
            </a:extLst>
          </p:cNvPr>
          <p:cNvSpPr>
            <a:spLocks noGrp="1"/>
          </p:cNvSpPr>
          <p:nvPr>
            <p:ph type="dt" sz="half" idx="2"/>
          </p:nvPr>
        </p:nvSpPr>
        <p:spPr>
          <a:xfrm>
            <a:off x="4775200" y="6305550"/>
            <a:ext cx="2844800" cy="476250"/>
          </a:xfrm>
          <a:prstGeom prst="rect">
            <a:avLst/>
          </a:prstGeom>
        </p:spPr>
        <p:txBody>
          <a:bodyPr anchor="b"/>
          <a:lstStyle>
            <a:lvl1pPr algn="r" eaLnBrk="1" latinLnBrk="0" hangingPunct="1">
              <a:lnSpc>
                <a:spcPct val="90000"/>
              </a:lnSpc>
              <a:spcBef>
                <a:spcPct val="20000"/>
              </a:spcBef>
              <a:buClr>
                <a:schemeClr val="hlink"/>
              </a:buClr>
              <a:buSzPct val="60000"/>
              <a:buFont typeface="Wingdings" pitchFamily="2" charset="2"/>
              <a:buChar char="n"/>
              <a:defRPr kumimoji="0" sz="1200">
                <a:solidFill>
                  <a:schemeClr val="bg2">
                    <a:shade val="50000"/>
                    <a:satMod val="200000"/>
                  </a:schemeClr>
                </a:solidFill>
                <a:effectLst>
                  <a:outerShdw blurRad="38100" dist="38100" dir="2700000" algn="tl">
                    <a:srgbClr val="000000">
                      <a:alpha val="43137"/>
                    </a:srgbClr>
                  </a:outerShdw>
                </a:effectLst>
                <a:ea typeface="楷体_GB2312" pitchFamily="49" charset="-122"/>
              </a:defRPr>
            </a:lvl1pPr>
            <a:extLst/>
          </a:lstStyle>
          <a:p>
            <a:pPr>
              <a:defRPr/>
            </a:pPr>
            <a:fld id="{12B00A66-A521-4739-8A11-A6B31D1F6562}" type="datetime1">
              <a:rPr lang="zh-CN" altLang="en-US"/>
              <a:pPr>
                <a:defRPr/>
              </a:pPr>
              <a:t>20/12/9</a:t>
            </a:fld>
            <a:endParaRPr lang="en-US" altLang="zh-CN" dirty="0"/>
          </a:p>
        </p:txBody>
      </p:sp>
      <p:sp>
        <p:nvSpPr>
          <p:cNvPr id="10" name="页脚占位符 9">
            <a:extLst>
              <a:ext uri="{FF2B5EF4-FFF2-40B4-BE49-F238E27FC236}">
                <a16:creationId xmlns:a16="http://schemas.microsoft.com/office/drawing/2014/main" xmlns="" id="{838E3BFE-2074-442E-B547-CC8BBF060629}"/>
              </a:ext>
            </a:extLst>
          </p:cNvPr>
          <p:cNvSpPr>
            <a:spLocks noGrp="1"/>
          </p:cNvSpPr>
          <p:nvPr>
            <p:ph type="ftr" sz="quarter" idx="3"/>
          </p:nvPr>
        </p:nvSpPr>
        <p:spPr>
          <a:xfrm>
            <a:off x="7620000" y="6305550"/>
            <a:ext cx="3860800" cy="476250"/>
          </a:xfrm>
          <a:prstGeom prst="rect">
            <a:avLst/>
          </a:prstGeom>
        </p:spPr>
        <p:txBody>
          <a:bodyPr anchor="b"/>
          <a:lstStyle>
            <a:lvl1pPr eaLnBrk="1" latinLnBrk="0" hangingPunct="1">
              <a:lnSpc>
                <a:spcPct val="90000"/>
              </a:lnSpc>
              <a:spcBef>
                <a:spcPct val="20000"/>
              </a:spcBef>
              <a:buClr>
                <a:schemeClr val="hlink"/>
              </a:buClr>
              <a:buSzPct val="60000"/>
              <a:buFont typeface="Wingdings" pitchFamily="2" charset="2"/>
              <a:buChar char="n"/>
              <a:defRPr kumimoji="0" sz="1200">
                <a:solidFill>
                  <a:schemeClr val="bg2">
                    <a:shade val="50000"/>
                    <a:satMod val="200000"/>
                  </a:schemeClr>
                </a:solidFill>
                <a:effectLst/>
                <a:ea typeface="楷体_GB2312" pitchFamily="49" charset="-122"/>
              </a:defRPr>
            </a:lvl1pPr>
            <a:extLst/>
          </a:lstStyle>
          <a:p>
            <a:pPr>
              <a:defRPr/>
            </a:pPr>
            <a:r>
              <a:rPr lang="en-US" altLang="zh-CN" dirty="0" err="1"/>
              <a:t>合同法</a:t>
            </a:r>
            <a:endParaRPr lang="en-US" altLang="zh-CN" dirty="0"/>
          </a:p>
        </p:txBody>
      </p:sp>
      <p:sp>
        <p:nvSpPr>
          <p:cNvPr id="22" name="灯片编号占位符 21">
            <a:extLst>
              <a:ext uri="{FF2B5EF4-FFF2-40B4-BE49-F238E27FC236}">
                <a16:creationId xmlns:a16="http://schemas.microsoft.com/office/drawing/2014/main" xmlns="" id="{3BD99340-2B31-4702-8E53-5E3828EFE50B}"/>
              </a:ext>
            </a:extLst>
          </p:cNvPr>
          <p:cNvSpPr>
            <a:spLocks noGrp="1"/>
          </p:cNvSpPr>
          <p:nvPr>
            <p:ph type="sldNum" sz="quarter" idx="4"/>
          </p:nvPr>
        </p:nvSpPr>
        <p:spPr>
          <a:xfrm>
            <a:off x="11485563" y="6305550"/>
            <a:ext cx="609600" cy="476250"/>
          </a:xfrm>
          <a:prstGeom prst="rect">
            <a:avLst/>
          </a:prstGeom>
        </p:spPr>
        <p:txBody>
          <a:bodyPr vert="horz" wrap="square" lIns="91440" tIns="45720" rIns="91440" bIns="45720" numCol="1" anchor="b" anchorCtr="0" compatLnSpc="1">
            <a:prstTxWarp prst="textNoShape">
              <a:avLst/>
            </a:prstTxWarp>
          </a:bodyPr>
          <a:lstStyle>
            <a:lvl1pPr algn="ctr" eaLnBrk="1" hangingPunct="1">
              <a:lnSpc>
                <a:spcPct val="90000"/>
              </a:lnSpc>
              <a:spcBef>
                <a:spcPct val="20000"/>
              </a:spcBef>
              <a:buClr>
                <a:schemeClr val="hlink"/>
              </a:buClr>
              <a:buSzPct val="60000"/>
              <a:buFont typeface="Wingdings" panose="05000000000000000000" pitchFamily="2" charset="2"/>
              <a:buChar char="n"/>
              <a:defRPr sz="1200">
                <a:solidFill>
                  <a:srgbClr val="B6B6B6"/>
                </a:solidFill>
                <a:ea typeface="楷体_GB2312" pitchFamily="49" charset="-122"/>
              </a:defRPr>
            </a:lvl1pPr>
          </a:lstStyle>
          <a:p>
            <a:pPr>
              <a:defRPr/>
            </a:pPr>
            <a:fld id="{B8E3F555-EC9A-4133-8750-811CE6EE58EF}" type="slidenum">
              <a:rPr lang="en-US" altLang="zh-CN"/>
              <a:pPr>
                <a:defRPr/>
              </a:pPr>
              <a:t>‹#›</a:t>
            </a:fld>
            <a:endParaRPr lang="en-US" altLang="zh-CN"/>
          </a:p>
        </p:txBody>
      </p:sp>
      <p:sp>
        <p:nvSpPr>
          <p:cNvPr id="15" name="矩形 14">
            <a:extLst>
              <a:ext uri="{FF2B5EF4-FFF2-40B4-BE49-F238E27FC236}">
                <a16:creationId xmlns:a16="http://schemas.microsoft.com/office/drawing/2014/main" xmlns="" id="{A0246D93-A914-4C66-955C-4070BB574053}"/>
              </a:ext>
            </a:extLst>
          </p:cNvPr>
          <p:cNvSpPr/>
          <p:nvPr/>
        </p:nvSpPr>
        <p:spPr bwMode="invGray">
          <a:xfrm>
            <a:off x="1352551" y="0"/>
            <a:ext cx="9683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pic>
        <p:nvPicPr>
          <p:cNvPr id="1038" name="图片 5">
            <a:extLst>
              <a:ext uri="{FF2B5EF4-FFF2-40B4-BE49-F238E27FC236}">
                <a16:creationId xmlns:a16="http://schemas.microsoft.com/office/drawing/2014/main" xmlns="" id="{D54D0A6B-69EE-40A8-AD96-35C3FBC1F162}"/>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79" r:id="rId1"/>
    <p:sldLayoutId id="2147484280" r:id="rId2"/>
    <p:sldLayoutId id="2147484281" r:id="rId3"/>
    <p:sldLayoutId id="2147484282" r:id="rId4"/>
    <p:sldLayoutId id="2147484283" r:id="rId5"/>
    <p:sldLayoutId id="2147484284" r:id="rId6"/>
    <p:sldLayoutId id="2147484288" r:id="rId7"/>
    <p:sldLayoutId id="2147484285" r:id="rId8"/>
    <p:sldLayoutId id="2147484289" r:id="rId9"/>
    <p:sldLayoutId id="2147484286" r:id="rId10"/>
    <p:sldLayoutId id="2147484287" r:id="rId11"/>
  </p:sldLayoutIdLst>
  <p:hf hdr="0"/>
  <p:txStyles>
    <p:titleStyle>
      <a:lvl1pPr algn="l" rtl="0" eaLnBrk="0" fontAlgn="base" hangingPunct="0">
        <a:spcBef>
          <a:spcPct val="0"/>
        </a:spcBef>
        <a:spcAft>
          <a:spcPct val="0"/>
        </a:spcAft>
        <a:defRPr sz="4300" kern="1200">
          <a:solidFill>
            <a:srgbClr val="000000"/>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000000"/>
          </a:solidFill>
          <a:latin typeface="Calibri" pitchFamily="34" charset="0"/>
          <a:ea typeface="宋体" pitchFamily="2" charset="-122"/>
        </a:defRPr>
      </a:lvl2pPr>
      <a:lvl3pPr algn="l" rtl="0" eaLnBrk="0" fontAlgn="base" hangingPunct="0">
        <a:spcBef>
          <a:spcPct val="0"/>
        </a:spcBef>
        <a:spcAft>
          <a:spcPct val="0"/>
        </a:spcAft>
        <a:defRPr sz="4300">
          <a:solidFill>
            <a:srgbClr val="000000"/>
          </a:solidFill>
          <a:latin typeface="Calibri" pitchFamily="34" charset="0"/>
          <a:ea typeface="宋体" pitchFamily="2" charset="-122"/>
        </a:defRPr>
      </a:lvl3pPr>
      <a:lvl4pPr algn="l" rtl="0" eaLnBrk="0" fontAlgn="base" hangingPunct="0">
        <a:spcBef>
          <a:spcPct val="0"/>
        </a:spcBef>
        <a:spcAft>
          <a:spcPct val="0"/>
        </a:spcAft>
        <a:defRPr sz="4300">
          <a:solidFill>
            <a:srgbClr val="000000"/>
          </a:solidFill>
          <a:latin typeface="Calibri" pitchFamily="34" charset="0"/>
          <a:ea typeface="宋体" pitchFamily="2" charset="-122"/>
        </a:defRPr>
      </a:lvl4pPr>
      <a:lvl5pPr algn="l" rtl="0" eaLnBrk="0" fontAlgn="base" hangingPunct="0">
        <a:spcBef>
          <a:spcPct val="0"/>
        </a:spcBef>
        <a:spcAft>
          <a:spcPct val="0"/>
        </a:spcAft>
        <a:defRPr sz="4300">
          <a:solidFill>
            <a:srgbClr val="000000"/>
          </a:solidFill>
          <a:latin typeface="Calibri" pitchFamily="34" charset="0"/>
          <a:ea typeface="宋体" pitchFamily="2" charset="-122"/>
        </a:defRPr>
      </a:lvl5pPr>
      <a:lvl6pPr marL="457189" algn="l" rtl="0" fontAlgn="base">
        <a:spcBef>
          <a:spcPct val="0"/>
        </a:spcBef>
        <a:spcAft>
          <a:spcPct val="0"/>
        </a:spcAft>
        <a:defRPr sz="4300">
          <a:solidFill>
            <a:srgbClr val="000000"/>
          </a:solidFill>
          <a:latin typeface="Calibri" pitchFamily="34" charset="0"/>
          <a:ea typeface="宋体" pitchFamily="2" charset="-122"/>
        </a:defRPr>
      </a:lvl6pPr>
      <a:lvl7pPr marL="914377" algn="l" rtl="0" fontAlgn="base">
        <a:spcBef>
          <a:spcPct val="0"/>
        </a:spcBef>
        <a:spcAft>
          <a:spcPct val="0"/>
        </a:spcAft>
        <a:defRPr sz="4300">
          <a:solidFill>
            <a:srgbClr val="000000"/>
          </a:solidFill>
          <a:latin typeface="Calibri" pitchFamily="34" charset="0"/>
          <a:ea typeface="宋体" pitchFamily="2" charset="-122"/>
        </a:defRPr>
      </a:lvl7pPr>
      <a:lvl8pPr marL="1371566" algn="l" rtl="0" fontAlgn="base">
        <a:spcBef>
          <a:spcPct val="0"/>
        </a:spcBef>
        <a:spcAft>
          <a:spcPct val="0"/>
        </a:spcAft>
        <a:defRPr sz="4300">
          <a:solidFill>
            <a:srgbClr val="000000"/>
          </a:solidFill>
          <a:latin typeface="Calibri" pitchFamily="34" charset="0"/>
          <a:ea typeface="宋体" pitchFamily="2" charset="-122"/>
        </a:defRPr>
      </a:lvl8pPr>
      <a:lvl9pPr marL="1828754" algn="l" rtl="0" fontAlgn="base">
        <a:spcBef>
          <a:spcPct val="0"/>
        </a:spcBef>
        <a:spcAft>
          <a:spcPct val="0"/>
        </a:spcAft>
        <a:defRPr sz="4300">
          <a:solidFill>
            <a:srgbClr val="000000"/>
          </a:solidFill>
          <a:latin typeface="Calibri" pitchFamily="34" charset="0"/>
          <a:ea typeface="宋体" pitchFamily="2" charset="-122"/>
        </a:defRPr>
      </a:lvl9pPr>
      <a:extLst/>
    </p:titleStyle>
    <p:bodyStyle>
      <a:lvl1pPr marL="365116" indent="-282568"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47" indent="-236533" algn="l" rtl="0" eaLnBrk="0" fontAlgn="base" hangingPunct="0">
        <a:spcBef>
          <a:spcPts val="551"/>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03" indent="-228594"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35" indent="-173034" algn="l" rtl="0" eaLnBrk="0" fontAlgn="base" hangingPunct="0">
        <a:spcBef>
          <a:spcPct val="20000"/>
        </a:spcBef>
        <a:spcAft>
          <a:spcPct val="0"/>
        </a:spcAft>
        <a:buClr>
          <a:srgbClr val="969696"/>
        </a:buClr>
        <a:buFont typeface="Wingdings 2" panose="05020102010507070707" pitchFamily="18" charset="2"/>
        <a:buChar char=""/>
        <a:defRPr sz="2000" kern="1200">
          <a:solidFill>
            <a:schemeClr val="tx1"/>
          </a:solidFill>
          <a:latin typeface="+mn-lt"/>
          <a:ea typeface="+mn-ea"/>
          <a:cs typeface="+mn-cs"/>
        </a:defRPr>
      </a:lvl4pPr>
      <a:lvl5pPr marL="1296956" indent="-182558" algn="l" rtl="0" eaLnBrk="0" fontAlgn="base" hangingPunct="0">
        <a:spcBef>
          <a:spcPct val="20000"/>
        </a:spcBef>
        <a:spcAft>
          <a:spcPct val="0"/>
        </a:spcAft>
        <a:buClr>
          <a:srgbClr val="808080"/>
        </a:buClr>
        <a:buFont typeface="Wingdings 2" panose="05020102010507070707" pitchFamily="18" charset="2"/>
        <a:buChar char=""/>
        <a:defRPr sz="2000" kern="1200">
          <a:solidFill>
            <a:schemeClr val="tx1"/>
          </a:solidFill>
          <a:latin typeface="+mn-lt"/>
          <a:ea typeface="+mn-ea"/>
          <a:cs typeface="+mn-cs"/>
        </a:defRPr>
      </a:lvl5pPr>
      <a:lvl6pPr marL="1508722" indent="-182875"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29" indent="-182875"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192" indent="-182875"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499" indent="-182875"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189" algn="l" rtl="0" eaLnBrk="1" latinLnBrk="0" hangingPunct="1">
        <a:defRPr kumimoji="0" kern="1200">
          <a:solidFill>
            <a:schemeClr val="tx1"/>
          </a:solidFill>
          <a:latin typeface="+mn-lt"/>
          <a:ea typeface="+mn-ea"/>
          <a:cs typeface="+mn-cs"/>
        </a:defRPr>
      </a:lvl2pPr>
      <a:lvl3pPr marL="914377" algn="l" rtl="0" eaLnBrk="1" latinLnBrk="0" hangingPunct="1">
        <a:defRPr kumimoji="0" kern="1200">
          <a:solidFill>
            <a:schemeClr val="tx1"/>
          </a:solidFill>
          <a:latin typeface="+mn-lt"/>
          <a:ea typeface="+mn-ea"/>
          <a:cs typeface="+mn-cs"/>
        </a:defRPr>
      </a:lvl3pPr>
      <a:lvl4pPr marL="1371566" algn="l" rtl="0" eaLnBrk="1" latinLnBrk="0" hangingPunct="1">
        <a:defRPr kumimoji="0" kern="1200">
          <a:solidFill>
            <a:schemeClr val="tx1"/>
          </a:solidFill>
          <a:latin typeface="+mn-lt"/>
          <a:ea typeface="+mn-ea"/>
          <a:cs typeface="+mn-cs"/>
        </a:defRPr>
      </a:lvl4pPr>
      <a:lvl5pPr marL="1828754" algn="l" rtl="0" eaLnBrk="1" latinLnBrk="0" hangingPunct="1">
        <a:defRPr kumimoji="0" kern="1200">
          <a:solidFill>
            <a:schemeClr val="tx1"/>
          </a:solidFill>
          <a:latin typeface="+mn-lt"/>
          <a:ea typeface="+mn-ea"/>
          <a:cs typeface="+mn-cs"/>
        </a:defRPr>
      </a:lvl5pPr>
      <a:lvl6pPr marL="2285943" algn="l" rtl="0" eaLnBrk="1" latinLnBrk="0" hangingPunct="1">
        <a:defRPr kumimoji="0" kern="1200">
          <a:solidFill>
            <a:schemeClr val="tx1"/>
          </a:solidFill>
          <a:latin typeface="+mn-lt"/>
          <a:ea typeface="+mn-ea"/>
          <a:cs typeface="+mn-cs"/>
        </a:defRPr>
      </a:lvl6pPr>
      <a:lvl7pPr marL="2743131" algn="l" rtl="0" eaLnBrk="1" latinLnBrk="0" hangingPunct="1">
        <a:defRPr kumimoji="0" kern="1200">
          <a:solidFill>
            <a:schemeClr val="tx1"/>
          </a:solidFill>
          <a:latin typeface="+mn-lt"/>
          <a:ea typeface="+mn-ea"/>
          <a:cs typeface="+mn-cs"/>
        </a:defRPr>
      </a:lvl7pPr>
      <a:lvl8pPr marL="3200320" algn="l" rtl="0" eaLnBrk="1" latinLnBrk="0" hangingPunct="1">
        <a:defRPr kumimoji="0" kern="1200">
          <a:solidFill>
            <a:schemeClr val="tx1"/>
          </a:solidFill>
          <a:latin typeface="+mn-lt"/>
          <a:ea typeface="+mn-ea"/>
          <a:cs typeface="+mn-cs"/>
        </a:defRPr>
      </a:lvl8pPr>
      <a:lvl9pPr marL="3657509"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xmlns="" id="{AB0D6984-8E52-4D4E-A1DC-6B1CBAF3D234}"/>
              </a:ext>
            </a:extLst>
          </p:cNvPr>
          <p:cNvSpPr>
            <a:spLocks noGrp="1" noChangeArrowheads="1"/>
          </p:cNvSpPr>
          <p:nvPr>
            <p:ph type="ctrTitle"/>
          </p:nvPr>
        </p:nvSpPr>
        <p:spPr bwMode="auto">
          <a:xfrm>
            <a:off x="152400" y="1371600"/>
            <a:ext cx="12039600" cy="2498725"/>
          </a:xfrm>
        </p:spPr>
        <p:txBody>
          <a:bodyPr vert="horz" wrap="square" lIns="91440" tIns="45720" rIns="91440" bIns="45720" numCol="1" anchor="b" anchorCtr="0" compatLnSpc="1">
            <a:prstTxWarp prst="textNoShape">
              <a:avLst/>
            </a:prstTxWarp>
            <a:noAutofit/>
          </a:bodyPr>
          <a:lstStyle/>
          <a:p>
            <a:pPr algn="ctr" eaLnBrk="1" hangingPunct="1"/>
            <a:r>
              <a:rPr lang="zh-CN" altLang="en-US" sz="5400" b="1" dirty="0" smtClean="0">
                <a:solidFill>
                  <a:schemeClr val="tx1"/>
                </a:solidFill>
                <a:effectLst/>
                <a:latin typeface="思源黑体 CN Regular" panose="020B0500000000000000" pitchFamily="34" charset="-122"/>
                <a:ea typeface="思源黑体 CN Regular" panose="020B0500000000000000" pitchFamily="34" charset="-122"/>
              </a:rPr>
              <a:t>对采购人和采购代理机构</a:t>
            </a:r>
            <a:r>
              <a:rPr lang="zh-CN" altLang="en-US" sz="5400" dirty="0" smtClean="0">
                <a:solidFill>
                  <a:schemeClr val="tx1"/>
                </a:solidFill>
                <a:latin typeface="思源黑体 CN Regular" panose="020B0500000000000000" pitchFamily="34" charset="-122"/>
                <a:ea typeface="思源黑体 CN Regular" panose="020B0500000000000000" pitchFamily="34" charset="-122"/>
              </a:rPr>
              <a:t>的</a:t>
            </a:r>
            <a:r>
              <a:rPr lang="zh-CN" altLang="en-US" sz="5400" b="1" dirty="0" smtClean="0">
                <a:solidFill>
                  <a:schemeClr val="tx1"/>
                </a:solidFill>
                <a:effectLst/>
                <a:latin typeface="思源黑体 CN Regular" panose="020B0500000000000000" pitchFamily="34" charset="-122"/>
                <a:ea typeface="思源黑体 CN Regular" panose="020B0500000000000000" pitchFamily="34" charset="-122"/>
              </a:rPr>
              <a:t>要求</a:t>
            </a:r>
            <a:r>
              <a:rPr lang="zh-CN" altLang="en-US" sz="5400" b="1" dirty="0">
                <a:solidFill>
                  <a:schemeClr val="tx1"/>
                </a:solidFill>
                <a:effectLst/>
                <a:latin typeface="思源黑体 CN Regular" panose="020B0500000000000000" pitchFamily="34" charset="-122"/>
                <a:ea typeface="思源黑体 CN Regular" panose="020B0500000000000000" pitchFamily="34" charset="-122"/>
              </a:rPr>
              <a:t/>
            </a:r>
            <a:br>
              <a:rPr lang="zh-CN" altLang="en-US" sz="5400" b="1" dirty="0">
                <a:solidFill>
                  <a:schemeClr val="tx1"/>
                </a:solidFill>
                <a:effectLst/>
                <a:latin typeface="思源黑体 CN Regular" panose="020B0500000000000000" pitchFamily="34" charset="-122"/>
                <a:ea typeface="思源黑体 CN Regular" panose="020B0500000000000000" pitchFamily="34" charset="-122"/>
              </a:rPr>
            </a:br>
            <a:endParaRPr lang="zh-CN" altLang="en-US" sz="5400" b="1" dirty="0">
              <a:solidFill>
                <a:schemeClr val="tx1"/>
              </a:solidFill>
              <a:effectLst/>
              <a:latin typeface="思源黑体 CN Regular" panose="020B0500000000000000" pitchFamily="34" charset="-122"/>
              <a:ea typeface="思源黑体 CN Regular" panose="020B0500000000000000" pitchFamily="34" charset="-122"/>
            </a:endParaRPr>
          </a:p>
        </p:txBody>
      </p:sp>
      <p:sp>
        <p:nvSpPr>
          <p:cNvPr id="7171" name="Rectangle 3">
            <a:extLst>
              <a:ext uri="{FF2B5EF4-FFF2-40B4-BE49-F238E27FC236}">
                <a16:creationId xmlns:a16="http://schemas.microsoft.com/office/drawing/2014/main" xmlns="" id="{758064FF-17AB-4ABE-8594-938500F6B791}"/>
              </a:ext>
            </a:extLst>
          </p:cNvPr>
          <p:cNvSpPr>
            <a:spLocks noGrp="1"/>
          </p:cNvSpPr>
          <p:nvPr>
            <p:ph type="subTitle" idx="1"/>
          </p:nvPr>
        </p:nvSpPr>
        <p:spPr>
          <a:xfrm>
            <a:off x="6553200" y="3962400"/>
            <a:ext cx="4191000" cy="1752600"/>
          </a:xfrm>
        </p:spPr>
        <p:txBody>
          <a:bodyPr/>
          <a:lstStyle/>
          <a:p>
            <a:pPr marL="26987" algn="ctr" eaLnBrk="1" hangingPunct="1">
              <a:lnSpc>
                <a:spcPct val="90000"/>
              </a:lnSpc>
            </a:pPr>
            <a:endParaRPr lang="en-US" altLang="zh-CN" sz="3200" b="1" dirty="0">
              <a:solidFill>
                <a:schemeClr val="tx1"/>
              </a:solidFill>
              <a:latin typeface="思源黑体 CN Regular" panose="020B0500000000000000" pitchFamily="34" charset="-122"/>
              <a:ea typeface="思源黑体 CN Regular" panose="020B0500000000000000" pitchFamily="34" charset="-122"/>
            </a:endParaRPr>
          </a:p>
          <a:p>
            <a:pPr marL="26987" algn="ctr" eaLnBrk="1" hangingPunct="1">
              <a:lnSpc>
                <a:spcPct val="90000"/>
              </a:lnSpc>
            </a:pPr>
            <a:r>
              <a:rPr lang="zh-CN" altLang="en-US" sz="3200" b="1" dirty="0">
                <a:solidFill>
                  <a:schemeClr val="tx1"/>
                </a:solidFill>
                <a:latin typeface="思源黑体 CN Regular" panose="020B0500000000000000" pitchFamily="34" charset="-122"/>
                <a:ea typeface="思源黑体 CN Regular" panose="020B0500000000000000" pitchFamily="34" charset="-122"/>
              </a:rPr>
              <a:t>讲授人：李德华</a:t>
            </a:r>
          </a:p>
          <a:p>
            <a:pPr marL="26987" eaLnBrk="1" hangingPunct="1">
              <a:lnSpc>
                <a:spcPct val="90000"/>
              </a:lnSpc>
            </a:pPr>
            <a:endParaRPr lang="zh-CN" altLang="en-US" sz="1000" b="1" dirty="0">
              <a:solidFill>
                <a:schemeClr val="tx1"/>
              </a:solidFill>
              <a:latin typeface="思源黑体 CN Regular" panose="020B0500000000000000" pitchFamily="34" charset="-122"/>
              <a:ea typeface="思源黑体 CN Regular" panose="020B0500000000000000" pitchFamily="34" charset="-122"/>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Rectangle 3">
            <a:extLst>
              <a:ext uri="{FF2B5EF4-FFF2-40B4-BE49-F238E27FC236}">
                <a16:creationId xmlns:a16="http://schemas.microsoft.com/office/drawing/2014/main" xmlns="" id="{26B23E64-FEC5-483E-A790-7EC781564DC9}"/>
              </a:ext>
            </a:extLst>
          </p:cNvPr>
          <p:cNvSpPr>
            <a:spLocks noGrp="1"/>
          </p:cNvSpPr>
          <p:nvPr>
            <p:ph idx="1"/>
          </p:nvPr>
        </p:nvSpPr>
        <p:spPr>
          <a:xfrm>
            <a:off x="416293" y="1166019"/>
            <a:ext cx="72390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（一）对采购人的基本要求</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维护国家利益和社会公共利益。</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公正廉洁，诚实守信。</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执行政府采购政策。</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建立政府采购内部管理制度。</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5.</a:t>
            </a:r>
            <a:r>
              <a:rPr lang="zh-CN" altLang="en-US" sz="2800" dirty="0">
                <a:solidFill>
                  <a:schemeClr val="tx1"/>
                </a:solidFill>
                <a:latin typeface="思源黑体 CN Regular" panose="020B0500000000000000" pitchFamily="34" charset="-122"/>
                <a:ea typeface="思源黑体 CN Regular" panose="020B0500000000000000" pitchFamily="34" charset="-122"/>
              </a:rPr>
              <a:t>确定采购需求的厉行节约原则。</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6.</a:t>
            </a:r>
            <a:r>
              <a:rPr lang="zh-CN" altLang="en-US" sz="2800" dirty="0">
                <a:solidFill>
                  <a:schemeClr val="tx1"/>
                </a:solidFill>
                <a:latin typeface="思源黑体 CN Regular" panose="020B0500000000000000" pitchFamily="34" charset="-122"/>
                <a:ea typeface="思源黑体 CN Regular" panose="020B0500000000000000" pitchFamily="34" charset="-122"/>
              </a:rPr>
              <a:t>反商业贿赂。</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a16="http://schemas.microsoft.com/office/drawing/2014/main" xmlns="" id="{9A0BECBC-BB7C-41C1-8F4E-414177BDC9E4}"/>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3">
            <a:extLst>
              <a:ext uri="{FF2B5EF4-FFF2-40B4-BE49-F238E27FC236}">
                <a16:creationId xmlns:a16="http://schemas.microsoft.com/office/drawing/2014/main" xmlns="" id="{26B23E64-FEC5-483E-A790-7EC781564DC9}"/>
              </a:ext>
            </a:extLst>
          </p:cNvPr>
          <p:cNvSpPr>
            <a:spLocks noGrp="1"/>
          </p:cNvSpPr>
          <p:nvPr>
            <p:ph idx="1"/>
          </p:nvPr>
        </p:nvSpPr>
        <p:spPr>
          <a:xfrm>
            <a:off x="416293" y="1166019"/>
            <a:ext cx="7239000"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内部管理制度</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）符合行政事业单位内部控制规范要求；</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）建立健全本单位政府采购内部控制制度；（</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）在编制政府采购预算和实施计划、确定采购需求、组织采购活动、履约验收、答复询问质疑、配合投诉处理及监督检查等重点环节加强内部控制管理。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a16="http://schemas.microsoft.com/office/drawing/2014/main" xmlns="" id="{9A0BECBC-BB7C-41C1-8F4E-414177BDC9E4}"/>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extLst>
      <p:ext uri="{BB962C8B-B14F-4D97-AF65-F5344CB8AC3E}">
        <p14:creationId xmlns:p14="http://schemas.microsoft.com/office/powerpoint/2010/main" val="162784326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4" name="Rectangle 3">
            <a:extLst>
              <a:ext uri="{FF2B5EF4-FFF2-40B4-BE49-F238E27FC236}">
                <a16:creationId xmlns:a16="http://schemas.microsoft.com/office/drawing/2014/main" xmlns="" id="{C43AA78D-EE56-4C8F-ABFC-7D7E9ECD52C1}"/>
              </a:ext>
            </a:extLst>
          </p:cNvPr>
          <p:cNvSpPr>
            <a:spLocks noGrp="1"/>
          </p:cNvSpPr>
          <p:nvPr>
            <p:ph idx="1"/>
          </p:nvPr>
        </p:nvSpPr>
        <p:spPr>
          <a:xfrm>
            <a:off x="533400" y="1219201"/>
            <a:ext cx="72390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（二）采购代理机构的区别要求</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集中采购机构：</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）设区的市级以上人民政府依法设立；</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）非营利事业法人；</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）代理集中采购项目的采购活动；</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）接受委托制定集中采购项目的实施方案；</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5</a:t>
            </a:r>
            <a:r>
              <a:rPr lang="zh-CN" altLang="en-US" sz="2800" dirty="0">
                <a:solidFill>
                  <a:schemeClr val="tx1"/>
                </a:solidFill>
                <a:latin typeface="思源黑体 CN Regular" panose="020B0500000000000000" pitchFamily="34" charset="-122"/>
                <a:ea typeface="思源黑体 CN Regular" panose="020B0500000000000000" pitchFamily="34" charset="-122"/>
              </a:rPr>
              <a:t>）明确采购规程；</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6</a:t>
            </a:r>
            <a:r>
              <a:rPr lang="zh-CN" altLang="en-US" sz="2800" dirty="0">
                <a:solidFill>
                  <a:schemeClr val="tx1"/>
                </a:solidFill>
                <a:latin typeface="思源黑体 CN Regular" panose="020B0500000000000000" pitchFamily="34" charset="-122"/>
                <a:ea typeface="思源黑体 CN Regular" panose="020B0500000000000000" pitchFamily="34" charset="-122"/>
              </a:rPr>
              <a:t>）不得转委托。</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52E4BD16-E200-4FC9-8991-A2A8C0BB4358}"/>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3">
            <a:extLst>
              <a:ext uri="{FF2B5EF4-FFF2-40B4-BE49-F238E27FC236}">
                <a16:creationId xmlns:a16="http://schemas.microsoft.com/office/drawing/2014/main" xmlns="" id="{C43AA78D-EE56-4C8F-ABFC-7D7E9ECD52C1}"/>
              </a:ext>
            </a:extLst>
          </p:cNvPr>
          <p:cNvSpPr>
            <a:spLocks noGrp="1"/>
          </p:cNvSpPr>
          <p:nvPr>
            <p:ph idx="1"/>
          </p:nvPr>
        </p:nvSpPr>
        <p:spPr>
          <a:xfrm>
            <a:off x="533400" y="1219201"/>
            <a:ext cx="7239000"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其他采购代理机构：</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）社会中介机构；</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）从事采购代理业务；</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latin typeface="思源黑体 CN Regular" panose="020B0500000000000000" pitchFamily="34" charset="-122"/>
                <a:ea typeface="思源黑体 CN Regular" panose="020B0500000000000000" pitchFamily="34" charset="-122"/>
              </a:rPr>
              <a:t>（</a:t>
            </a:r>
            <a:r>
              <a:rPr lang="en-US" altLang="zh-CN" sz="2800" dirty="0">
                <a:latin typeface="思源黑体 CN Regular" panose="020B0500000000000000" pitchFamily="34" charset="-122"/>
                <a:ea typeface="思源黑体 CN Regular" panose="020B0500000000000000" pitchFamily="34" charset="-122"/>
              </a:rPr>
              <a:t>3</a:t>
            </a:r>
            <a:r>
              <a:rPr lang="zh-CN" altLang="en-US" sz="2800" dirty="0">
                <a:latin typeface="思源黑体 CN Regular" panose="020B0500000000000000" pitchFamily="34" charset="-122"/>
                <a:ea typeface="思源黑体 CN Regular" panose="020B0500000000000000" pitchFamily="34" charset="-122"/>
              </a:rPr>
              <a:t>）实行注册地名录登记管理；</a:t>
            </a:r>
            <a:endParaRPr lang="en-US" altLang="zh-CN" sz="2800" dirty="0">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）注册地省级行政区划以外从业的，应当向从业地财政部门申请开通政府采购管理交易系统相关操作权限，从业地财政部门不得要求其重复提交登记材料，不得强制要求其在从业地设立分支机构；</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52E4BD16-E200-4FC9-8991-A2A8C0BB4358}"/>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extLst>
      <p:ext uri="{BB962C8B-B14F-4D97-AF65-F5344CB8AC3E}">
        <p14:creationId xmlns:p14="http://schemas.microsoft.com/office/powerpoint/2010/main" val="318899641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3">
            <a:extLst>
              <a:ext uri="{FF2B5EF4-FFF2-40B4-BE49-F238E27FC236}">
                <a16:creationId xmlns:a16="http://schemas.microsoft.com/office/drawing/2014/main" xmlns="" id="{C43AA78D-EE56-4C8F-ABFC-7D7E9ECD52C1}"/>
              </a:ext>
            </a:extLst>
          </p:cNvPr>
          <p:cNvSpPr>
            <a:spLocks noGrp="1"/>
          </p:cNvSpPr>
          <p:nvPr>
            <p:ph idx="1"/>
          </p:nvPr>
        </p:nvSpPr>
        <p:spPr>
          <a:xfrm>
            <a:off x="533400" y="1219201"/>
            <a:ext cx="72390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5</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）采购人应当根据项目特点、代理机构专业领域和综合信用评价结果，从名录中自主择优选择代理机构。任何单位和个人不得以摇号、抽签、遴选等方式干预采购人自行选择代理机构；</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52E4BD16-E200-4FC9-8991-A2A8C0BB4358}"/>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extLst>
      <p:ext uri="{BB962C8B-B14F-4D97-AF65-F5344CB8AC3E}">
        <p14:creationId xmlns:p14="http://schemas.microsoft.com/office/powerpoint/2010/main" val="69124399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3">
            <a:extLst>
              <a:ext uri="{FF2B5EF4-FFF2-40B4-BE49-F238E27FC236}">
                <a16:creationId xmlns:a16="http://schemas.microsoft.com/office/drawing/2014/main" xmlns="" id="{C43AA78D-EE56-4C8F-ABFC-7D7E9ECD52C1}"/>
              </a:ext>
            </a:extLst>
          </p:cNvPr>
          <p:cNvSpPr>
            <a:spLocks noGrp="1"/>
          </p:cNvSpPr>
          <p:nvPr>
            <p:ph idx="1"/>
          </p:nvPr>
        </p:nvSpPr>
        <p:spPr>
          <a:xfrm>
            <a:off x="533400" y="1219201"/>
            <a:ext cx="72390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6</a:t>
            </a:r>
            <a:r>
              <a:rPr lang="zh-CN" altLang="en-US" sz="2800" dirty="0">
                <a:solidFill>
                  <a:schemeClr val="tx1"/>
                </a:solidFill>
                <a:latin typeface="思源黑体 CN Regular" panose="020B0500000000000000" pitchFamily="34" charset="-122"/>
                <a:ea typeface="思源黑体 CN Regular" panose="020B0500000000000000" pitchFamily="34" charset="-122"/>
              </a:rPr>
              <a:t>）代理费用可以由中标、成交供应商支付，也可由采购人支付。由中标、成交供应商支付的，供应商报价应当包含代理费用。代理费用超过分散采购限额标准的，原则上由中标、成交供应商支付。</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52E4BD16-E200-4FC9-8991-A2A8C0BB4358}"/>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extLst>
      <p:ext uri="{BB962C8B-B14F-4D97-AF65-F5344CB8AC3E}">
        <p14:creationId xmlns:p14="http://schemas.microsoft.com/office/powerpoint/2010/main" val="386775805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0" name="Rectangle 3">
            <a:extLst>
              <a:ext uri="{FF2B5EF4-FFF2-40B4-BE49-F238E27FC236}">
                <a16:creationId xmlns:a16="http://schemas.microsoft.com/office/drawing/2014/main" xmlns="" id="{B92CDFC3-1DC3-429E-BB54-8818815C18F5}"/>
              </a:ext>
            </a:extLst>
          </p:cNvPr>
          <p:cNvSpPr>
            <a:spLocks noGrp="1"/>
          </p:cNvSpPr>
          <p:nvPr>
            <p:ph idx="1"/>
          </p:nvPr>
        </p:nvSpPr>
        <p:spPr>
          <a:xfrm>
            <a:off x="426720" y="1166019"/>
            <a:ext cx="72390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（三）采购代理机构的共同要求</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建立完善的政府采购内部监督管理制度。</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具备开展业务所需的评审条件和设施。</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提高专业化服务水平：</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）确定采购需求；</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）编制招标文件、谈判文件、询价通知书；</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）拟订合同文本；</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）优化采购程序。</a:t>
            </a: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及时组织签订政府采购合同。</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5.</a:t>
            </a:r>
            <a:r>
              <a:rPr lang="zh-CN" altLang="en-US" sz="2800" dirty="0">
                <a:solidFill>
                  <a:schemeClr val="tx1"/>
                </a:solidFill>
                <a:latin typeface="思源黑体 CN Regular" panose="020B0500000000000000" pitchFamily="34" charset="-122"/>
                <a:ea typeface="思源黑体 CN Regular" panose="020B0500000000000000" pitchFamily="34" charset="-122"/>
              </a:rPr>
              <a:t>及时协助采购人对采购项目进行验收。</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6.</a:t>
            </a:r>
            <a:r>
              <a:rPr lang="zh-CN" altLang="en-US" sz="2800" dirty="0">
                <a:solidFill>
                  <a:schemeClr val="tx1"/>
                </a:solidFill>
                <a:latin typeface="思源黑体 CN Regular" panose="020B0500000000000000" pitchFamily="34" charset="-122"/>
                <a:ea typeface="思源黑体 CN Regular" panose="020B0500000000000000" pitchFamily="34" charset="-122"/>
              </a:rPr>
              <a:t>禁止以不正当手段获取业务，禁止串通。</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7.</a:t>
            </a:r>
            <a:r>
              <a:rPr lang="zh-CN" altLang="en-US" sz="2800" dirty="0">
                <a:solidFill>
                  <a:schemeClr val="tx1"/>
                </a:solidFill>
                <a:latin typeface="思源黑体 CN Regular" panose="020B0500000000000000" pitchFamily="34" charset="-122"/>
                <a:ea typeface="思源黑体 CN Regular" panose="020B0500000000000000" pitchFamily="34" charset="-122"/>
              </a:rPr>
              <a:t>反商业贿赂。</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B3CF6EDA-5C80-4678-BCB0-63E9818683F4}"/>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自定义 5">
      <a:dk1>
        <a:srgbClr val="000000"/>
      </a:dk1>
      <a:lt1>
        <a:sysClr val="window" lastClr="FFFFFF"/>
      </a:lt1>
      <a:dk2>
        <a:srgbClr val="000000"/>
      </a:dk2>
      <a:lt2>
        <a:srgbClr val="F8F8F8"/>
      </a:lt2>
      <a:accent1>
        <a:srgbClr val="000000"/>
      </a:accent1>
      <a:accent2>
        <a:srgbClr val="B2B2B2"/>
      </a:accent2>
      <a:accent3>
        <a:srgbClr val="969696"/>
      </a:accent3>
      <a:accent4>
        <a:srgbClr val="808080"/>
      </a:accent4>
      <a:accent5>
        <a:srgbClr val="5F5F5F"/>
      </a:accent5>
      <a:accent6>
        <a:srgbClr val="4D4D4D"/>
      </a:accent6>
      <a:hlink>
        <a:srgbClr val="000000"/>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7169</TotalTime>
  <Words>337</Words>
  <Application>Microsoft Macintosh PowerPoint</Application>
  <PresentationFormat>自定义</PresentationFormat>
  <Paragraphs>55</Paragraphs>
  <Slides>8</Slides>
  <Notes>8</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夏至</vt:lpstr>
      <vt:lpstr>对采购人和采购代理机构的要求 </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plid</dc:creator>
  <cp:lastModifiedBy>hilor ambition</cp:lastModifiedBy>
  <cp:revision>726</cp:revision>
  <cp:lastPrinted>1601-01-01T00:00:00Z</cp:lastPrinted>
  <dcterms:created xsi:type="dcterms:W3CDTF">1601-01-01T00:00:00Z</dcterms:created>
  <dcterms:modified xsi:type="dcterms:W3CDTF">2020-12-09T06:08:56Z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